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17"/>
  </p:notesMasterIdLst>
  <p:handoutMasterIdLst>
    <p:handoutMasterId r:id="rId18"/>
  </p:handoutMasterIdLst>
  <p:sldIdLst>
    <p:sldId id="262" r:id="rId5"/>
    <p:sldId id="265" r:id="rId6"/>
    <p:sldId id="259" r:id="rId7"/>
    <p:sldId id="268" r:id="rId8"/>
    <p:sldId id="261" r:id="rId9"/>
    <p:sldId id="269" r:id="rId10"/>
    <p:sldId id="270" r:id="rId11"/>
    <p:sldId id="271" r:id="rId12"/>
    <p:sldId id="272" r:id="rId13"/>
    <p:sldId id="273" r:id="rId14"/>
    <p:sldId id="274"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1F1"/>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87"/>
  </p:normalViewPr>
  <p:slideViewPr>
    <p:cSldViewPr snapToGrid="0" snapToObjects="1">
      <p:cViewPr varScale="1">
        <p:scale>
          <a:sx n="85" d="100"/>
          <a:sy n="85" d="100"/>
        </p:scale>
        <p:origin x="590" y="77"/>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ya Saini" userId="159bdd2554065b3d" providerId="LiveId" clId="{BFF5B848-14AC-48FF-9466-413ADF2C9B52}"/>
    <pc:docChg chg="undo custSel addSld delSld modSld sldOrd">
      <pc:chgData name="Riya Saini" userId="159bdd2554065b3d" providerId="LiveId" clId="{BFF5B848-14AC-48FF-9466-413ADF2C9B52}" dt="2025-05-21T17:00:57.406" v="1142" actId="1076"/>
      <pc:docMkLst>
        <pc:docMk/>
      </pc:docMkLst>
      <pc:sldChg chg="modSp mod">
        <pc:chgData name="Riya Saini" userId="159bdd2554065b3d" providerId="LiveId" clId="{BFF5B848-14AC-48FF-9466-413ADF2C9B52}" dt="2025-05-21T16:16:37.465" v="161" actId="20577"/>
        <pc:sldMkLst>
          <pc:docMk/>
          <pc:sldMk cId="538061945" sldId="267"/>
        </pc:sldMkLst>
        <pc:spChg chg="mod">
          <ac:chgData name="Riya Saini" userId="159bdd2554065b3d" providerId="LiveId" clId="{BFF5B848-14AC-48FF-9466-413ADF2C9B52}" dt="2025-05-21T16:16:37.465" v="161" actId="20577"/>
          <ac:spMkLst>
            <pc:docMk/>
            <pc:sldMk cId="538061945" sldId="267"/>
            <ac:spMk id="4" creationId="{D49C5163-C20C-4544-B7B1-4C17B8DBE161}"/>
          </ac:spMkLst>
        </pc:spChg>
      </pc:sldChg>
      <pc:sldChg chg="addSp modSp mod">
        <pc:chgData name="Riya Saini" userId="159bdd2554065b3d" providerId="LiveId" clId="{BFF5B848-14AC-48FF-9466-413ADF2C9B52}" dt="2025-05-21T16:32:32.313" v="325" actId="14100"/>
        <pc:sldMkLst>
          <pc:docMk/>
          <pc:sldMk cId="2384745999" sldId="268"/>
        </pc:sldMkLst>
        <pc:picChg chg="add mod">
          <ac:chgData name="Riya Saini" userId="159bdd2554065b3d" providerId="LiveId" clId="{BFF5B848-14AC-48FF-9466-413ADF2C9B52}" dt="2025-05-21T16:32:32.313" v="325" actId="14100"/>
          <ac:picMkLst>
            <pc:docMk/>
            <pc:sldMk cId="2384745999" sldId="268"/>
            <ac:picMk id="5" creationId="{DDFE0873-32A2-70E2-B552-5AE1B0EA4485}"/>
          </ac:picMkLst>
        </pc:picChg>
      </pc:sldChg>
      <pc:sldChg chg="modSp mod">
        <pc:chgData name="Riya Saini" userId="159bdd2554065b3d" providerId="LiveId" clId="{BFF5B848-14AC-48FF-9466-413ADF2C9B52}" dt="2025-05-21T16:44:10.665" v="684" actId="20577"/>
        <pc:sldMkLst>
          <pc:docMk/>
          <pc:sldMk cId="1606277237" sldId="270"/>
        </pc:sldMkLst>
        <pc:spChg chg="mod">
          <ac:chgData name="Riya Saini" userId="159bdd2554065b3d" providerId="LiveId" clId="{BFF5B848-14AC-48FF-9466-413ADF2C9B52}" dt="2025-05-21T16:44:10.665" v="684" actId="20577"/>
          <ac:spMkLst>
            <pc:docMk/>
            <pc:sldMk cId="1606277237" sldId="270"/>
            <ac:spMk id="2" creationId="{AADB6828-57D5-7FA2-63F8-78A152F11CE9}"/>
          </ac:spMkLst>
        </pc:spChg>
      </pc:sldChg>
      <pc:sldChg chg="addSp delSp modSp mod">
        <pc:chgData name="Riya Saini" userId="159bdd2554065b3d" providerId="LiveId" clId="{BFF5B848-14AC-48FF-9466-413ADF2C9B52}" dt="2025-05-21T16:22:54.041" v="200" actId="207"/>
        <pc:sldMkLst>
          <pc:docMk/>
          <pc:sldMk cId="3736435133" sldId="271"/>
        </pc:sldMkLst>
        <pc:spChg chg="mod">
          <ac:chgData name="Riya Saini" userId="159bdd2554065b3d" providerId="LiveId" clId="{BFF5B848-14AC-48FF-9466-413ADF2C9B52}" dt="2025-05-21T16:15:15.624" v="139" actId="1076"/>
          <ac:spMkLst>
            <pc:docMk/>
            <pc:sldMk cId="3736435133" sldId="271"/>
            <ac:spMk id="2" creationId="{AE1EEC4C-AD8D-447C-F940-074253CE32D6}"/>
          </ac:spMkLst>
        </pc:spChg>
        <pc:spChg chg="add del mod">
          <ac:chgData name="Riya Saini" userId="159bdd2554065b3d" providerId="LiveId" clId="{BFF5B848-14AC-48FF-9466-413ADF2C9B52}" dt="2025-05-21T16:09:22.071" v="20"/>
          <ac:spMkLst>
            <pc:docMk/>
            <pc:sldMk cId="3736435133" sldId="271"/>
            <ac:spMk id="3" creationId="{97B55738-3D00-4F17-5C54-60D97C06928F}"/>
          </ac:spMkLst>
        </pc:spChg>
        <pc:spChg chg="add mod">
          <ac:chgData name="Riya Saini" userId="159bdd2554065b3d" providerId="LiveId" clId="{BFF5B848-14AC-48FF-9466-413ADF2C9B52}" dt="2025-05-21T16:04:35.447" v="1"/>
          <ac:spMkLst>
            <pc:docMk/>
            <pc:sldMk cId="3736435133" sldId="271"/>
            <ac:spMk id="4" creationId="{D9A7F179-2BC4-4568-F18A-8C3C011D6907}"/>
          </ac:spMkLst>
        </pc:spChg>
        <pc:spChg chg="add mod">
          <ac:chgData name="Riya Saini" userId="159bdd2554065b3d" providerId="LiveId" clId="{BFF5B848-14AC-48FF-9466-413ADF2C9B52}" dt="2025-05-21T16:05:18.915" v="3"/>
          <ac:spMkLst>
            <pc:docMk/>
            <pc:sldMk cId="3736435133" sldId="271"/>
            <ac:spMk id="5" creationId="{120A3797-3BBB-575B-F78F-8F4759A4DEB2}"/>
          </ac:spMkLst>
        </pc:spChg>
        <pc:spChg chg="add mod">
          <ac:chgData name="Riya Saini" userId="159bdd2554065b3d" providerId="LiveId" clId="{BFF5B848-14AC-48FF-9466-413ADF2C9B52}" dt="2025-05-21T16:10:49.472" v="29" actId="20577"/>
          <ac:spMkLst>
            <pc:docMk/>
            <pc:sldMk cId="3736435133" sldId="271"/>
            <ac:spMk id="6" creationId="{4946591D-34FE-8823-E47E-FC72F5883EA0}"/>
          </ac:spMkLst>
        </pc:spChg>
        <pc:spChg chg="add">
          <ac:chgData name="Riya Saini" userId="159bdd2554065b3d" providerId="LiveId" clId="{BFF5B848-14AC-48FF-9466-413ADF2C9B52}" dt="2025-05-21T16:10:28.536" v="27"/>
          <ac:spMkLst>
            <pc:docMk/>
            <pc:sldMk cId="3736435133" sldId="271"/>
            <ac:spMk id="7" creationId="{8CD2D40D-7406-613C-A95A-13E6D634D58F}"/>
          </ac:spMkLst>
        </pc:spChg>
        <pc:spChg chg="add mod">
          <ac:chgData name="Riya Saini" userId="159bdd2554065b3d" providerId="LiveId" clId="{BFF5B848-14AC-48FF-9466-413ADF2C9B52}" dt="2025-05-21T16:14:42.240" v="135" actId="1076"/>
          <ac:spMkLst>
            <pc:docMk/>
            <pc:sldMk cId="3736435133" sldId="271"/>
            <ac:spMk id="8" creationId="{6F5D3DA1-5A77-BEF4-AC5F-D8D9C1DA35B3}"/>
          </ac:spMkLst>
        </pc:spChg>
        <pc:spChg chg="add mod">
          <ac:chgData name="Riya Saini" userId="159bdd2554065b3d" providerId="LiveId" clId="{BFF5B848-14AC-48FF-9466-413ADF2C9B52}" dt="2025-05-21T16:14:30.315" v="132" actId="1076"/>
          <ac:spMkLst>
            <pc:docMk/>
            <pc:sldMk cId="3736435133" sldId="271"/>
            <ac:spMk id="9" creationId="{E3C422C1-B22C-53CC-8FE4-D03B248EFDAC}"/>
          </ac:spMkLst>
        </pc:spChg>
        <pc:spChg chg="add mod">
          <ac:chgData name="Riya Saini" userId="159bdd2554065b3d" providerId="LiveId" clId="{BFF5B848-14AC-48FF-9466-413ADF2C9B52}" dt="2025-05-21T16:15:46.598" v="142" actId="1076"/>
          <ac:spMkLst>
            <pc:docMk/>
            <pc:sldMk cId="3736435133" sldId="271"/>
            <ac:spMk id="10" creationId="{261BEC67-C978-4281-7753-3C3B2789C5EB}"/>
          </ac:spMkLst>
        </pc:spChg>
        <pc:spChg chg="add del mod">
          <ac:chgData name="Riya Saini" userId="159bdd2554065b3d" providerId="LiveId" clId="{BFF5B848-14AC-48FF-9466-413ADF2C9B52}" dt="2025-05-21T16:17:10.119" v="168" actId="47"/>
          <ac:spMkLst>
            <pc:docMk/>
            <pc:sldMk cId="3736435133" sldId="271"/>
            <ac:spMk id="11" creationId="{7C41E68C-0693-5A3C-6067-C840528ECE2A}"/>
          </ac:spMkLst>
        </pc:spChg>
        <pc:spChg chg="add mod">
          <ac:chgData name="Riya Saini" userId="159bdd2554065b3d" providerId="LiveId" clId="{BFF5B848-14AC-48FF-9466-413ADF2C9B52}" dt="2025-05-21T16:17:06.616" v="165" actId="1076"/>
          <ac:spMkLst>
            <pc:docMk/>
            <pc:sldMk cId="3736435133" sldId="271"/>
            <ac:spMk id="12" creationId="{BFB2013D-A9DA-0EF9-E52D-52ADD2EC3751}"/>
          </ac:spMkLst>
        </pc:spChg>
        <pc:spChg chg="add mod">
          <ac:chgData name="Riya Saini" userId="159bdd2554065b3d" providerId="LiveId" clId="{BFF5B848-14AC-48FF-9466-413ADF2C9B52}" dt="2025-05-21T16:19:11.034" v="188" actId="207"/>
          <ac:spMkLst>
            <pc:docMk/>
            <pc:sldMk cId="3736435133" sldId="271"/>
            <ac:spMk id="13" creationId="{60DF7743-C6B0-30F1-54D6-3B337DEB3BF4}"/>
          </ac:spMkLst>
        </pc:spChg>
        <pc:spChg chg="add mod">
          <ac:chgData name="Riya Saini" userId="159bdd2554065b3d" providerId="LiveId" clId="{BFF5B848-14AC-48FF-9466-413ADF2C9B52}" dt="2025-05-21T16:22:54.041" v="200" actId="207"/>
          <ac:spMkLst>
            <pc:docMk/>
            <pc:sldMk cId="3736435133" sldId="271"/>
            <ac:spMk id="14" creationId="{F8F87DE2-B073-3809-BCDF-823A0A399F0C}"/>
          </ac:spMkLst>
        </pc:spChg>
        <pc:spChg chg="add">
          <ac:chgData name="Riya Saini" userId="159bdd2554065b3d" providerId="LiveId" clId="{BFF5B848-14AC-48FF-9466-413ADF2C9B52}" dt="2025-05-21T16:20:05.835" v="190"/>
          <ac:spMkLst>
            <pc:docMk/>
            <pc:sldMk cId="3736435133" sldId="271"/>
            <ac:spMk id="15" creationId="{CEC962E9-557B-A92A-0EF3-88BF7470CDAB}"/>
          </ac:spMkLst>
        </pc:spChg>
        <pc:spChg chg="add mod">
          <ac:chgData name="Riya Saini" userId="159bdd2554065b3d" providerId="LiveId" clId="{BFF5B848-14AC-48FF-9466-413ADF2C9B52}" dt="2025-05-21T16:20:47.558" v="195" actId="1076"/>
          <ac:spMkLst>
            <pc:docMk/>
            <pc:sldMk cId="3736435133" sldId="271"/>
            <ac:spMk id="16" creationId="{ACBA9B56-6850-E3D2-A618-7EC71A84D9C2}"/>
          </ac:spMkLst>
        </pc:spChg>
      </pc:sldChg>
      <pc:sldChg chg="add del ord">
        <pc:chgData name="Riya Saini" userId="159bdd2554065b3d" providerId="LiveId" clId="{BFF5B848-14AC-48FF-9466-413ADF2C9B52}" dt="2025-05-21T16:23:07.578" v="201" actId="2696"/>
        <pc:sldMkLst>
          <pc:docMk/>
          <pc:sldMk cId="759433948" sldId="272"/>
        </pc:sldMkLst>
      </pc:sldChg>
      <pc:sldChg chg="addSp delSp modSp add mod ord">
        <pc:chgData name="Riya Saini" userId="159bdd2554065b3d" providerId="LiveId" clId="{BFF5B848-14AC-48FF-9466-413ADF2C9B52}" dt="2025-05-21T16:31:02.761" v="314" actId="14100"/>
        <pc:sldMkLst>
          <pc:docMk/>
          <pc:sldMk cId="2183808965" sldId="272"/>
        </pc:sldMkLst>
        <pc:spChg chg="add mod">
          <ac:chgData name="Riya Saini" userId="159bdd2554065b3d" providerId="LiveId" clId="{BFF5B848-14AC-48FF-9466-413ADF2C9B52}" dt="2025-05-21T16:27:01.301" v="287" actId="1076"/>
          <ac:spMkLst>
            <pc:docMk/>
            <pc:sldMk cId="2183808965" sldId="272"/>
            <ac:spMk id="2" creationId="{F6A6B1AB-2C37-EA78-7982-D84E3C5C381B}"/>
          </ac:spMkLst>
        </pc:spChg>
        <pc:spChg chg="mod">
          <ac:chgData name="Riya Saini" userId="159bdd2554065b3d" providerId="LiveId" clId="{BFF5B848-14AC-48FF-9466-413ADF2C9B52}" dt="2025-05-21T16:29:05.534" v="306" actId="14100"/>
          <ac:spMkLst>
            <pc:docMk/>
            <pc:sldMk cId="2183808965" sldId="272"/>
            <ac:spMk id="4" creationId="{0AF89E1A-E574-1F1C-F8C7-643337C6C3F3}"/>
          </ac:spMkLst>
        </pc:spChg>
        <pc:spChg chg="add mod">
          <ac:chgData name="Riya Saini" userId="159bdd2554065b3d" providerId="LiveId" clId="{BFF5B848-14AC-48FF-9466-413ADF2C9B52}" dt="2025-05-21T16:30:58.148" v="313" actId="1076"/>
          <ac:spMkLst>
            <pc:docMk/>
            <pc:sldMk cId="2183808965" sldId="272"/>
            <ac:spMk id="6" creationId="{E5BC5ECE-A11E-8FF8-85C8-464E8389600E}"/>
          </ac:spMkLst>
        </pc:spChg>
        <pc:spChg chg="add del mod">
          <ac:chgData name="Riya Saini" userId="159bdd2554065b3d" providerId="LiveId" clId="{BFF5B848-14AC-48FF-9466-413ADF2C9B52}" dt="2025-05-21T16:27:02.082" v="288" actId="1076"/>
          <ac:spMkLst>
            <pc:docMk/>
            <pc:sldMk cId="2183808965" sldId="272"/>
            <ac:spMk id="7" creationId="{A4FE3327-17DD-B8FE-31C6-08DCD372738D}"/>
          </ac:spMkLst>
        </pc:spChg>
        <pc:spChg chg="del">
          <ac:chgData name="Riya Saini" userId="159bdd2554065b3d" providerId="LiveId" clId="{BFF5B848-14AC-48FF-9466-413ADF2C9B52}" dt="2025-05-21T16:29:23.289" v="307" actId="21"/>
          <ac:spMkLst>
            <pc:docMk/>
            <pc:sldMk cId="2183808965" sldId="272"/>
            <ac:spMk id="8" creationId="{6478AFC9-60F2-F591-7739-A0E37789E83A}"/>
          </ac:spMkLst>
        </pc:spChg>
        <pc:picChg chg="add mod">
          <ac:chgData name="Riya Saini" userId="159bdd2554065b3d" providerId="LiveId" clId="{BFF5B848-14AC-48FF-9466-413ADF2C9B52}" dt="2025-05-21T16:31:02.761" v="314" actId="14100"/>
          <ac:picMkLst>
            <pc:docMk/>
            <pc:sldMk cId="2183808965" sldId="272"/>
            <ac:picMk id="5" creationId="{7DFB4ABD-FD3B-1756-5BC4-CB5BF7153E70}"/>
          </ac:picMkLst>
        </pc:picChg>
      </pc:sldChg>
      <pc:sldChg chg="modSp add del mod ord">
        <pc:chgData name="Riya Saini" userId="159bdd2554065b3d" providerId="LiveId" clId="{BFF5B848-14AC-48FF-9466-413ADF2C9B52}" dt="2025-05-21T16:33:59.779" v="330" actId="2696"/>
        <pc:sldMkLst>
          <pc:docMk/>
          <pc:sldMk cId="717573152" sldId="273"/>
        </pc:sldMkLst>
        <pc:picChg chg="mod">
          <ac:chgData name="Riya Saini" userId="159bdd2554065b3d" providerId="LiveId" clId="{BFF5B848-14AC-48FF-9466-413ADF2C9B52}" dt="2025-05-21T16:33:49.729" v="329" actId="14100"/>
          <ac:picMkLst>
            <pc:docMk/>
            <pc:sldMk cId="717573152" sldId="273"/>
            <ac:picMk id="8" creationId="{D153D86C-0685-8C93-2C2F-A17763914503}"/>
          </ac:picMkLst>
        </pc:picChg>
      </pc:sldChg>
      <pc:sldChg chg="addSp delSp modSp new mod ord">
        <pc:chgData name="Riya Saini" userId="159bdd2554065b3d" providerId="LiveId" clId="{BFF5B848-14AC-48FF-9466-413ADF2C9B52}" dt="2025-05-21T16:47:02.736" v="694" actId="255"/>
        <pc:sldMkLst>
          <pc:docMk/>
          <pc:sldMk cId="3546062635" sldId="273"/>
        </pc:sldMkLst>
        <pc:spChg chg="mod">
          <ac:chgData name="Riya Saini" userId="159bdd2554065b3d" providerId="LiveId" clId="{BFF5B848-14AC-48FF-9466-413ADF2C9B52}" dt="2025-05-21T16:47:02.736" v="694" actId="255"/>
          <ac:spMkLst>
            <pc:docMk/>
            <pc:sldMk cId="3546062635" sldId="273"/>
            <ac:spMk id="2" creationId="{0A955228-B2C5-B06C-13D0-584210F7674E}"/>
          </ac:spMkLst>
        </pc:spChg>
        <pc:spChg chg="mod">
          <ac:chgData name="Riya Saini" userId="159bdd2554065b3d" providerId="LiveId" clId="{BFF5B848-14AC-48FF-9466-413ADF2C9B52}" dt="2025-05-21T16:46:26.688" v="693" actId="207"/>
          <ac:spMkLst>
            <pc:docMk/>
            <pc:sldMk cId="3546062635" sldId="273"/>
            <ac:spMk id="3" creationId="{358B15A1-E792-7E5E-31EC-741666FD36D1}"/>
          </ac:spMkLst>
        </pc:spChg>
        <pc:spChg chg="add del mod">
          <ac:chgData name="Riya Saini" userId="159bdd2554065b3d" providerId="LiveId" clId="{BFF5B848-14AC-48FF-9466-413ADF2C9B52}" dt="2025-05-21T16:43:16.559" v="677"/>
          <ac:spMkLst>
            <pc:docMk/>
            <pc:sldMk cId="3546062635" sldId="273"/>
            <ac:spMk id="6" creationId="{D8488279-346C-5C85-416E-A944D4C27E61}"/>
          </ac:spMkLst>
        </pc:spChg>
        <pc:picChg chg="add mod">
          <ac:chgData name="Riya Saini" userId="159bdd2554065b3d" providerId="LiveId" clId="{BFF5B848-14AC-48FF-9466-413ADF2C9B52}" dt="2025-05-21T16:45:05.519" v="691" actId="14100"/>
          <ac:picMkLst>
            <pc:docMk/>
            <pc:sldMk cId="3546062635" sldId="273"/>
            <ac:picMk id="5" creationId="{9CB45158-ABFA-904F-108E-8989E78C6546}"/>
          </ac:picMkLst>
        </pc:picChg>
      </pc:sldChg>
      <pc:sldChg chg="addSp delSp modSp add mod ord">
        <pc:chgData name="Riya Saini" userId="159bdd2554065b3d" providerId="LiveId" clId="{BFF5B848-14AC-48FF-9466-413ADF2C9B52}" dt="2025-05-21T17:00:57.406" v="1142" actId="1076"/>
        <pc:sldMkLst>
          <pc:docMk/>
          <pc:sldMk cId="1938408303" sldId="274"/>
        </pc:sldMkLst>
        <pc:spChg chg="mod">
          <ac:chgData name="Riya Saini" userId="159bdd2554065b3d" providerId="LiveId" clId="{BFF5B848-14AC-48FF-9466-413ADF2C9B52}" dt="2025-05-21T17:00:57.406" v="1142" actId="1076"/>
          <ac:spMkLst>
            <pc:docMk/>
            <pc:sldMk cId="1938408303" sldId="274"/>
            <ac:spMk id="2" creationId="{DBEB0B8D-912D-0FEE-F2C0-6E38CB4F43FB}"/>
          </ac:spMkLst>
        </pc:spChg>
        <pc:spChg chg="mod">
          <ac:chgData name="Riya Saini" userId="159bdd2554065b3d" providerId="LiveId" clId="{BFF5B848-14AC-48FF-9466-413ADF2C9B52}" dt="2025-05-21T16:48:39.215" v="962" actId="20577"/>
          <ac:spMkLst>
            <pc:docMk/>
            <pc:sldMk cId="1938408303" sldId="274"/>
            <ac:spMk id="3" creationId="{A80E61D5-A471-6F07-3ACF-D4F07B525844}"/>
          </ac:spMkLst>
        </pc:spChg>
        <pc:spChg chg="add del mod">
          <ac:chgData name="Riya Saini" userId="159bdd2554065b3d" providerId="LiveId" clId="{BFF5B848-14AC-48FF-9466-413ADF2C9B52}" dt="2025-05-21T16:50:09.150" v="1005" actId="21"/>
          <ac:spMkLst>
            <pc:docMk/>
            <pc:sldMk cId="1938408303" sldId="274"/>
            <ac:spMk id="6" creationId="{AB8E10CA-3EED-513A-700F-52F7144A5400}"/>
          </ac:spMkLst>
        </pc:spChg>
        <pc:spChg chg="add mod">
          <ac:chgData name="Riya Saini" userId="159bdd2554065b3d" providerId="LiveId" clId="{BFF5B848-14AC-48FF-9466-413ADF2C9B52}" dt="2025-05-21T17:00:42.780" v="1141" actId="1076"/>
          <ac:spMkLst>
            <pc:docMk/>
            <pc:sldMk cId="1938408303" sldId="274"/>
            <ac:spMk id="8" creationId="{3A45AD12-705B-F6E7-3E7D-3CAF599EFF4E}"/>
          </ac:spMkLst>
        </pc:spChg>
        <pc:spChg chg="add">
          <ac:chgData name="Riya Saini" userId="159bdd2554065b3d" providerId="LiveId" clId="{BFF5B848-14AC-48FF-9466-413ADF2C9B52}" dt="2025-05-21T16:51:59.007" v="1008"/>
          <ac:spMkLst>
            <pc:docMk/>
            <pc:sldMk cId="1938408303" sldId="274"/>
            <ac:spMk id="9" creationId="{2669F27E-6833-4201-696B-144FE6FFE1D2}"/>
          </ac:spMkLst>
        </pc:spChg>
        <pc:spChg chg="mod">
          <ac:chgData name="Riya Saini" userId="159bdd2554065b3d" providerId="LiveId" clId="{BFF5B848-14AC-48FF-9466-413ADF2C9B52}" dt="2025-05-21T16:48:54.009" v="966" actId="1076"/>
          <ac:spMkLst>
            <pc:docMk/>
            <pc:sldMk cId="1938408303" sldId="274"/>
            <ac:spMk id="10" creationId="{3518A0CC-56E9-0BF4-EE52-17AB46D02077}"/>
          </ac:spMkLst>
        </pc:spChg>
        <pc:spChg chg="del mod">
          <ac:chgData name="Riya Saini" userId="159bdd2554065b3d" providerId="LiveId" clId="{BFF5B848-14AC-48FF-9466-413ADF2C9B52}" dt="2025-05-21T16:48:23.236" v="897"/>
          <ac:spMkLst>
            <pc:docMk/>
            <pc:sldMk cId="1938408303" sldId="274"/>
            <ac:spMk id="11" creationId="{20E59995-1239-C958-6052-F75E08B0A8BB}"/>
          </ac:spMkLst>
        </pc:spChg>
        <pc:spChg chg="del mod">
          <ac:chgData name="Riya Saini" userId="159bdd2554065b3d" providerId="LiveId" clId="{BFF5B848-14AC-48FF-9466-413ADF2C9B52}" dt="2025-05-21T16:48:23.236" v="895"/>
          <ac:spMkLst>
            <pc:docMk/>
            <pc:sldMk cId="1938408303" sldId="274"/>
            <ac:spMk id="12" creationId="{FE22D78B-B712-EB2C-6E90-3EB14E655499}"/>
          </ac:spMkLst>
        </pc:spChg>
        <pc:spChg chg="add">
          <ac:chgData name="Riya Saini" userId="159bdd2554065b3d" providerId="LiveId" clId="{BFF5B848-14AC-48FF-9466-413ADF2C9B52}" dt="2025-05-21T16:52:43.340" v="1012"/>
          <ac:spMkLst>
            <pc:docMk/>
            <pc:sldMk cId="1938408303" sldId="274"/>
            <ac:spMk id="13" creationId="{D4F67DDC-34E8-D369-176E-704DE15121D8}"/>
          </ac:spMkLst>
        </pc:spChg>
        <pc:spChg chg="add mod">
          <ac:chgData name="Riya Saini" userId="159bdd2554065b3d" providerId="LiveId" clId="{BFF5B848-14AC-48FF-9466-413ADF2C9B52}" dt="2025-05-21T16:52:55.667" v="1015"/>
          <ac:spMkLst>
            <pc:docMk/>
            <pc:sldMk cId="1938408303" sldId="274"/>
            <ac:spMk id="14" creationId="{A31F4AEC-B357-2F37-705C-E7FCC6267810}"/>
          </ac:spMkLst>
        </pc:spChg>
        <pc:spChg chg="add">
          <ac:chgData name="Riya Saini" userId="159bdd2554065b3d" providerId="LiveId" clId="{BFF5B848-14AC-48FF-9466-413ADF2C9B52}" dt="2025-05-21T16:55:36.547" v="1112"/>
          <ac:spMkLst>
            <pc:docMk/>
            <pc:sldMk cId="1938408303" sldId="274"/>
            <ac:spMk id="15" creationId="{A98EBA95-6BEA-4014-D414-2FAE383367AC}"/>
          </ac:spMkLst>
        </pc:spChg>
        <pc:spChg chg="add">
          <ac:chgData name="Riya Saini" userId="159bdd2554065b3d" providerId="LiveId" clId="{BFF5B848-14AC-48FF-9466-413ADF2C9B52}" dt="2025-05-21T16:55:48.716" v="1113"/>
          <ac:spMkLst>
            <pc:docMk/>
            <pc:sldMk cId="1938408303" sldId="274"/>
            <ac:spMk id="16" creationId="{6BF9740E-47A1-B86D-D53E-9C4EFCD25956}"/>
          </ac:spMkLst>
        </pc:spChg>
        <pc:graphicFrameChg chg="mod">
          <ac:chgData name="Riya Saini" userId="159bdd2554065b3d" providerId="LiveId" clId="{BFF5B848-14AC-48FF-9466-413ADF2C9B52}" dt="2025-05-21T17:00:17.546" v="1139" actId="14100"/>
          <ac:graphicFrameMkLst>
            <pc:docMk/>
            <pc:sldMk cId="1938408303" sldId="274"/>
            <ac:graphicFrameMk id="5" creationId="{E3E5B284-F6AB-92B1-26D4-4D0F0F7FF57F}"/>
          </ac:graphicFrameMkLst>
        </pc:graphicFrameChg>
        <pc:picChg chg="del">
          <ac:chgData name="Riya Saini" userId="159bdd2554065b3d" providerId="LiveId" clId="{BFF5B848-14AC-48FF-9466-413ADF2C9B52}" dt="2025-05-21T16:48:23.236" v="893" actId="21"/>
          <ac:picMkLst>
            <pc:docMk/>
            <pc:sldMk cId="1938408303" sldId="274"/>
            <ac:picMk id="4" creationId="{65F202AF-5AED-0F5F-08C2-71CDBFAC1231}"/>
          </ac:picMkLst>
        </pc:picChg>
        <pc:picChg chg="del">
          <ac:chgData name="Riya Saini" userId="159bdd2554065b3d" providerId="LiveId" clId="{BFF5B848-14AC-48FF-9466-413ADF2C9B52}" dt="2025-05-21T16:48:25.502" v="898" actId="21"/>
          <ac:picMkLst>
            <pc:docMk/>
            <pc:sldMk cId="1938408303" sldId="274"/>
            <ac:picMk id="7" creationId="{7F6F6B75-94A0-64DE-DE6D-712BCE7537EE}"/>
          </ac:picMkLst>
        </pc:picChg>
        <pc:picChg chg="add mod">
          <ac:chgData name="Riya Saini" userId="159bdd2554065b3d" providerId="LiveId" clId="{BFF5B848-14AC-48FF-9466-413ADF2C9B52}" dt="2025-05-21T17:00:28.405" v="1140" actId="688"/>
          <ac:picMkLst>
            <pc:docMk/>
            <pc:sldMk cId="1938408303" sldId="274"/>
            <ac:picMk id="18" creationId="{FF628E60-5415-DE77-6A6F-73E88969504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6/7/layout/RepeatingBendingProcessNew" loCatId="process" qsTypeId="urn:microsoft.com/office/officeart/2005/8/quickstyle/simple2" qsCatId="simple" csTypeId="urn:microsoft.com/office/officeart/2005/8/colors/colorful1" csCatId="colorful" phldr="1"/>
      <dgm:spPr/>
      <dgm:t>
        <a:bodyPr/>
        <a:lstStyle/>
        <a:p>
          <a:endParaRPr lang="en-US"/>
        </a:p>
      </dgm:t>
    </dgm:pt>
    <dgm:pt modelId="{AAC263CB-8256-4B03-92FE-1622698FB3E9}">
      <dgm:prSet custT="1"/>
      <dgm:spPr/>
      <dgm:t>
        <a:bodyPr anchor="ctr"/>
        <a:lstStyle/>
        <a:p>
          <a:endParaRPr lang="en-US" sz="2000" dirty="0">
            <a:solidFill>
              <a:schemeClr val="bg1"/>
            </a:solidFill>
          </a:endParaRPr>
        </a:p>
      </dgm:t>
    </dgm:pt>
    <dgm:pt modelId="{0BEED663-FC38-4EAD-940F-4C475D2C87DB}" type="parTrans" cxnId="{C5E94186-9CB6-4C42-92B3-C546CC53A7B9}">
      <dgm:prSet/>
      <dgm:spPr/>
      <dgm:t>
        <a:bodyPr/>
        <a:lstStyle/>
        <a:p>
          <a:endParaRPr lang="en-US" sz="2000"/>
        </a:p>
      </dgm:t>
    </dgm:pt>
    <dgm:pt modelId="{808B76D0-8EC7-469A-93AC-7A6017188A9D}" type="sibTrans" cxnId="{C5E94186-9CB6-4C42-92B3-C546CC53A7B9}">
      <dgm:prSet custT="1"/>
      <dgm:spPr/>
      <dgm:t>
        <a:bodyPr/>
        <a:lstStyle/>
        <a:p>
          <a:endParaRPr lang="en-US" sz="2000" dirty="0"/>
        </a:p>
      </dgm:t>
    </dgm:pt>
    <dgm:pt modelId="{F2A86A9A-5C8A-4516-AD7D-8C3A9347364A}">
      <dgm:prSet/>
      <dgm:spPr/>
      <dgm:t>
        <a:bodyPr anchor="ctr"/>
        <a:lstStyle/>
        <a:p>
          <a:endParaRPr lang="en-US" dirty="0">
            <a:solidFill>
              <a:schemeClr val="bg1"/>
            </a:solidFill>
          </a:endParaRPr>
        </a:p>
      </dgm:t>
    </dgm:pt>
    <dgm:pt modelId="{DBF85119-2A4B-42D3-AD42-38016BC23648}" type="parTrans" cxnId="{63917774-4035-42E4-9DCC-1831F15CE77B}">
      <dgm:prSet/>
      <dgm:spPr/>
      <dgm:t>
        <a:bodyPr/>
        <a:lstStyle/>
        <a:p>
          <a:endParaRPr lang="en-US"/>
        </a:p>
      </dgm:t>
    </dgm:pt>
    <dgm:pt modelId="{5DD83904-6395-4C32-8D3F-A2AA003A2763}" type="sibTrans" cxnId="{63917774-4035-42E4-9DCC-1831F15CE77B}">
      <dgm:prSet/>
      <dgm:spPr/>
      <dgm:t>
        <a:bodyPr/>
        <a:lstStyle/>
        <a:p>
          <a:endParaRPr lang="en-US"/>
        </a:p>
      </dgm:t>
    </dgm:pt>
    <dgm:pt modelId="{689FF9E9-920D-4116-92BA-546732C248B2}">
      <dgm:prSet/>
      <dgm:spPr/>
      <dgm:t>
        <a:bodyPr anchor="ctr"/>
        <a:lstStyle/>
        <a:p>
          <a:endParaRPr lang="en-US" dirty="0">
            <a:solidFill>
              <a:schemeClr val="bg1"/>
            </a:solidFill>
          </a:endParaRPr>
        </a:p>
      </dgm:t>
    </dgm:pt>
    <dgm:pt modelId="{5B6DF440-4E13-47BF-9692-DB0AE2024683}" type="parTrans" cxnId="{54E1EB27-97C4-462E-A235-36CA1CE097DF}">
      <dgm:prSet/>
      <dgm:spPr/>
      <dgm:t>
        <a:bodyPr/>
        <a:lstStyle/>
        <a:p>
          <a:endParaRPr lang="en-US"/>
        </a:p>
      </dgm:t>
    </dgm:pt>
    <dgm:pt modelId="{94888BFB-CB8A-4229-A431-2F881DD2F8F4}" type="sibTrans" cxnId="{54E1EB27-97C4-462E-A235-36CA1CE097DF}">
      <dgm:prSet/>
      <dgm:spPr/>
      <dgm:t>
        <a:bodyPr/>
        <a:lstStyle/>
        <a:p>
          <a:endParaRPr lang="en-US"/>
        </a:p>
      </dgm:t>
    </dgm:pt>
    <dgm:pt modelId="{8C60B99B-7C58-47E6-ADC5-0334EF0EC82D}">
      <dgm:prSet/>
      <dgm:spPr>
        <a:solidFill>
          <a:schemeClr val="accent1"/>
        </a:solidFill>
      </dgm:spPr>
      <dgm:t>
        <a:bodyPr anchor="ctr"/>
        <a:lstStyle/>
        <a:p>
          <a:endParaRPr lang="en-US" dirty="0">
            <a:solidFill>
              <a:schemeClr val="bg1"/>
            </a:solidFill>
          </a:endParaRPr>
        </a:p>
      </dgm:t>
    </dgm:pt>
    <dgm:pt modelId="{8282A5B7-AF11-4C59-94CF-4C8087C74FAF}" type="parTrans" cxnId="{660552AC-466E-46AF-89A8-E06417EC5FD3}">
      <dgm:prSet/>
      <dgm:spPr/>
      <dgm:t>
        <a:bodyPr/>
        <a:lstStyle/>
        <a:p>
          <a:endParaRPr lang="en-US"/>
        </a:p>
      </dgm:t>
    </dgm:pt>
    <dgm:pt modelId="{7FE94E11-447E-4976-93E8-6263C4F60C08}" type="sibTrans" cxnId="{660552AC-466E-46AF-89A8-E06417EC5FD3}">
      <dgm:prSet/>
      <dgm:spPr/>
      <dgm:t>
        <a:bodyPr/>
        <a:lstStyle/>
        <a:p>
          <a:endParaRPr lang="en-US"/>
        </a:p>
      </dgm:t>
    </dgm:pt>
    <dgm:pt modelId="{C7117AA3-29D3-A641-A58D-533CC172901B}" type="pres">
      <dgm:prSet presAssocID="{D4503D04-C97E-4622-AE07-D0307CB3B4CA}" presName="Name0" presStyleCnt="0">
        <dgm:presLayoutVars>
          <dgm:dir/>
          <dgm:resizeHandles val="exact"/>
        </dgm:presLayoutVars>
      </dgm:prSet>
      <dgm:spPr/>
    </dgm:pt>
    <dgm:pt modelId="{591CA60E-213E-7B4B-B9DE-D89D137D3DA9}" type="pres">
      <dgm:prSet presAssocID="{AAC263CB-8256-4B03-92FE-1622698FB3E9}" presName="node" presStyleLbl="node1" presStyleIdx="0" presStyleCnt="4" custScaleX="100991" custScaleY="119477" custLinFactNeighborX="-1409" custLinFactNeighborY="9130">
        <dgm:presLayoutVars>
          <dgm:bulletEnabled val="1"/>
        </dgm:presLayoutVars>
      </dgm:prSet>
      <dgm:spPr/>
    </dgm:pt>
    <dgm:pt modelId="{0B9714F2-E001-9048-99B0-C46EAB1CEAC1}" type="pres">
      <dgm:prSet presAssocID="{808B76D0-8EC7-469A-93AC-7A6017188A9D}" presName="sibTrans" presStyleLbl="sibTrans1D1" presStyleIdx="0" presStyleCnt="3"/>
      <dgm:spPr/>
    </dgm:pt>
    <dgm:pt modelId="{DBF0B936-C069-4B45-92D0-BC84490381D7}" type="pres">
      <dgm:prSet presAssocID="{808B76D0-8EC7-469A-93AC-7A6017188A9D}" presName="connectorText" presStyleLbl="sibTrans1D1" presStyleIdx="0" presStyleCnt="3"/>
      <dgm:spPr/>
    </dgm:pt>
    <dgm:pt modelId="{AF00517B-AA0A-4A7B-8957-4B6AA525EFD6}" type="pres">
      <dgm:prSet presAssocID="{F2A86A9A-5C8A-4516-AD7D-8C3A9347364A}" presName="node" presStyleLbl="node1" presStyleIdx="1" presStyleCnt="4" custScaleX="100991" custScaleY="119477" custLinFactNeighborX="-1409" custLinFactNeighborY="9130">
        <dgm:presLayoutVars>
          <dgm:bulletEnabled val="1"/>
        </dgm:presLayoutVars>
      </dgm:prSet>
      <dgm:spPr/>
    </dgm:pt>
    <dgm:pt modelId="{379074DC-8C14-4D35-95C3-E78DC9D898CD}" type="pres">
      <dgm:prSet presAssocID="{5DD83904-6395-4C32-8D3F-A2AA003A2763}" presName="sibTrans" presStyleLbl="sibTrans1D1" presStyleIdx="1" presStyleCnt="3"/>
      <dgm:spPr/>
    </dgm:pt>
    <dgm:pt modelId="{A02E4EB8-5E9C-4EF9-B223-77B28DD58DC7}" type="pres">
      <dgm:prSet presAssocID="{5DD83904-6395-4C32-8D3F-A2AA003A2763}" presName="connectorText" presStyleLbl="sibTrans1D1" presStyleIdx="1" presStyleCnt="3"/>
      <dgm:spPr/>
    </dgm:pt>
    <dgm:pt modelId="{3D0A072A-0865-4947-889A-4F84F8910CEB}" type="pres">
      <dgm:prSet presAssocID="{689FF9E9-920D-4116-92BA-546732C248B2}" presName="node" presStyleLbl="node1" presStyleIdx="2" presStyleCnt="4" custScaleX="100991" custScaleY="119477" custLinFactNeighborX="-1409" custLinFactNeighborY="9130">
        <dgm:presLayoutVars>
          <dgm:bulletEnabled val="1"/>
        </dgm:presLayoutVars>
      </dgm:prSet>
      <dgm:spPr/>
    </dgm:pt>
    <dgm:pt modelId="{969BBB96-4CAB-401A-8592-B82137A6813C}" type="pres">
      <dgm:prSet presAssocID="{94888BFB-CB8A-4229-A431-2F881DD2F8F4}" presName="sibTrans" presStyleLbl="sibTrans1D1" presStyleIdx="2" presStyleCnt="3"/>
      <dgm:spPr/>
    </dgm:pt>
    <dgm:pt modelId="{A91E03F7-A6DF-42C1-98C6-90D28F0C4B62}" type="pres">
      <dgm:prSet presAssocID="{94888BFB-CB8A-4229-A431-2F881DD2F8F4}" presName="connectorText" presStyleLbl="sibTrans1D1" presStyleIdx="2" presStyleCnt="3"/>
      <dgm:spPr/>
    </dgm:pt>
    <dgm:pt modelId="{3E0944BF-E282-4074-9C49-196FC5B5E849}" type="pres">
      <dgm:prSet presAssocID="{8C60B99B-7C58-47E6-ADC5-0334EF0EC82D}" presName="node" presStyleLbl="node1" presStyleIdx="3" presStyleCnt="4" custScaleY="119976">
        <dgm:presLayoutVars>
          <dgm:bulletEnabled val="1"/>
        </dgm:presLayoutVars>
      </dgm:prSet>
      <dgm:spPr/>
    </dgm:pt>
  </dgm:ptLst>
  <dgm:cxnLst>
    <dgm:cxn modelId="{A9B54F08-706D-074E-8E9A-EBFEEAA22FAA}" type="presOf" srcId="{808B76D0-8EC7-469A-93AC-7A6017188A9D}" destId="{DBF0B936-C069-4B45-92D0-BC84490381D7}" srcOrd="1" destOrd="0" presId="urn:microsoft.com/office/officeart/2016/7/layout/RepeatingBendingProcessNew"/>
    <dgm:cxn modelId="{54E1EB27-97C4-462E-A235-36CA1CE097DF}" srcId="{D4503D04-C97E-4622-AE07-D0307CB3B4CA}" destId="{689FF9E9-920D-4116-92BA-546732C248B2}" srcOrd="2" destOrd="0" parTransId="{5B6DF440-4E13-47BF-9692-DB0AE2024683}" sibTransId="{94888BFB-CB8A-4229-A431-2F881DD2F8F4}"/>
    <dgm:cxn modelId="{C0EE9030-89A1-4E8C-9350-36C85E4CCABB}" type="presOf" srcId="{5DD83904-6395-4C32-8D3F-A2AA003A2763}" destId="{379074DC-8C14-4D35-95C3-E78DC9D898CD}" srcOrd="0" destOrd="0" presId="urn:microsoft.com/office/officeart/2016/7/layout/RepeatingBendingProcessNew"/>
    <dgm:cxn modelId="{F9002063-C240-477C-8B9A-70608D7B3EE3}" type="presOf" srcId="{94888BFB-CB8A-4229-A431-2F881DD2F8F4}" destId="{969BBB96-4CAB-401A-8592-B82137A6813C}" srcOrd="0" destOrd="0" presId="urn:microsoft.com/office/officeart/2016/7/layout/RepeatingBendingProcessNew"/>
    <dgm:cxn modelId="{F2457168-796D-41C2-9228-C1CCCD3B84E4}" type="presOf" srcId="{94888BFB-CB8A-4229-A431-2F881DD2F8F4}" destId="{A91E03F7-A6DF-42C1-98C6-90D28F0C4B62}" srcOrd="1" destOrd="0" presId="urn:microsoft.com/office/officeart/2016/7/layout/RepeatingBendingProcessNew"/>
    <dgm:cxn modelId="{63917774-4035-42E4-9DCC-1831F15CE77B}" srcId="{D4503D04-C97E-4622-AE07-D0307CB3B4CA}" destId="{F2A86A9A-5C8A-4516-AD7D-8C3A9347364A}" srcOrd="1" destOrd="0" parTransId="{DBF85119-2A4B-42D3-AD42-38016BC23648}" sibTransId="{5DD83904-6395-4C32-8D3F-A2AA003A2763}"/>
    <dgm:cxn modelId="{C5E94186-9CB6-4C42-92B3-C546CC53A7B9}" srcId="{D4503D04-C97E-4622-AE07-D0307CB3B4CA}" destId="{AAC263CB-8256-4B03-92FE-1622698FB3E9}" srcOrd="0" destOrd="0" parTransId="{0BEED663-FC38-4EAD-940F-4C475D2C87DB}" sibTransId="{808B76D0-8EC7-469A-93AC-7A6017188A9D}"/>
    <dgm:cxn modelId="{47016397-455F-EC49-8301-8A7FB8F85FB3}" type="presOf" srcId="{D4503D04-C97E-4622-AE07-D0307CB3B4CA}" destId="{C7117AA3-29D3-A641-A58D-533CC172901B}" srcOrd="0" destOrd="0" presId="urn:microsoft.com/office/officeart/2016/7/layout/RepeatingBendingProcessNew"/>
    <dgm:cxn modelId="{FA5A709C-4693-44D5-B4F2-30722E2A44ED}" type="presOf" srcId="{689FF9E9-920D-4116-92BA-546732C248B2}" destId="{3D0A072A-0865-4947-889A-4F84F8910CEB}" srcOrd="0" destOrd="0" presId="urn:microsoft.com/office/officeart/2016/7/layout/RepeatingBendingProcessNew"/>
    <dgm:cxn modelId="{660552AC-466E-46AF-89A8-E06417EC5FD3}" srcId="{D4503D04-C97E-4622-AE07-D0307CB3B4CA}" destId="{8C60B99B-7C58-47E6-ADC5-0334EF0EC82D}" srcOrd="3" destOrd="0" parTransId="{8282A5B7-AF11-4C59-94CF-4C8087C74FAF}" sibTransId="{7FE94E11-447E-4976-93E8-6263C4F60C08}"/>
    <dgm:cxn modelId="{534F53C7-AE3F-4B52-A290-806593FF4975}" type="presOf" srcId="{8C60B99B-7C58-47E6-ADC5-0334EF0EC82D}" destId="{3E0944BF-E282-4074-9C49-196FC5B5E849}" srcOrd="0" destOrd="0" presId="urn:microsoft.com/office/officeart/2016/7/layout/RepeatingBendingProcessNew"/>
    <dgm:cxn modelId="{FE75BCD7-BEFD-2B4A-857D-4205F1F546BF}" type="presOf" srcId="{AAC263CB-8256-4B03-92FE-1622698FB3E9}" destId="{591CA60E-213E-7B4B-B9DE-D89D137D3DA9}" srcOrd="0" destOrd="0" presId="urn:microsoft.com/office/officeart/2016/7/layout/RepeatingBendingProcessNew"/>
    <dgm:cxn modelId="{C90498D9-8915-4472-845D-5027931AC7D1}" type="presOf" srcId="{5DD83904-6395-4C32-8D3F-A2AA003A2763}" destId="{A02E4EB8-5E9C-4EF9-B223-77B28DD58DC7}" srcOrd="1" destOrd="0" presId="urn:microsoft.com/office/officeart/2016/7/layout/RepeatingBendingProcessNew"/>
    <dgm:cxn modelId="{386841E9-9702-419A-B678-AB381DECACC5}" type="presOf" srcId="{F2A86A9A-5C8A-4516-AD7D-8C3A9347364A}" destId="{AF00517B-AA0A-4A7B-8957-4B6AA525EFD6}" srcOrd="0" destOrd="0" presId="urn:microsoft.com/office/officeart/2016/7/layout/RepeatingBendingProcessNew"/>
    <dgm:cxn modelId="{670470FF-28F5-8747-80CB-D5309335BE4E}" type="presOf" srcId="{808B76D0-8EC7-469A-93AC-7A6017188A9D}" destId="{0B9714F2-E001-9048-99B0-C46EAB1CEAC1}" srcOrd="0" destOrd="0" presId="urn:microsoft.com/office/officeart/2016/7/layout/RepeatingBendingProcessNew"/>
    <dgm:cxn modelId="{54EC6AF8-8601-FB4F-A2D0-DB03BBC973B1}" type="presParOf" srcId="{C7117AA3-29D3-A641-A58D-533CC172901B}" destId="{591CA60E-213E-7B4B-B9DE-D89D137D3DA9}" srcOrd="0" destOrd="0" presId="urn:microsoft.com/office/officeart/2016/7/layout/RepeatingBendingProcessNew"/>
    <dgm:cxn modelId="{6386B277-0B98-3845-B375-656F6843D11A}" type="presParOf" srcId="{C7117AA3-29D3-A641-A58D-533CC172901B}" destId="{0B9714F2-E001-9048-99B0-C46EAB1CEAC1}" srcOrd="1" destOrd="0" presId="urn:microsoft.com/office/officeart/2016/7/layout/RepeatingBendingProcessNew"/>
    <dgm:cxn modelId="{76384253-4A53-B443-80FD-2EF068156A86}" type="presParOf" srcId="{0B9714F2-E001-9048-99B0-C46EAB1CEAC1}" destId="{DBF0B936-C069-4B45-92D0-BC84490381D7}" srcOrd="0" destOrd="0" presId="urn:microsoft.com/office/officeart/2016/7/layout/RepeatingBendingProcessNew"/>
    <dgm:cxn modelId="{27D667AA-3D5D-4D34-B91F-513D8BC2F0F5}" type="presParOf" srcId="{C7117AA3-29D3-A641-A58D-533CC172901B}" destId="{AF00517B-AA0A-4A7B-8957-4B6AA525EFD6}" srcOrd="2" destOrd="0" presId="urn:microsoft.com/office/officeart/2016/7/layout/RepeatingBendingProcessNew"/>
    <dgm:cxn modelId="{135B8344-5A1C-4E1E-8727-58CEB51BCF78}" type="presParOf" srcId="{C7117AA3-29D3-A641-A58D-533CC172901B}" destId="{379074DC-8C14-4D35-95C3-E78DC9D898CD}" srcOrd="3" destOrd="0" presId="urn:microsoft.com/office/officeart/2016/7/layout/RepeatingBendingProcessNew"/>
    <dgm:cxn modelId="{1B7A85C2-9C87-4FA7-8F9B-28CFDCD11A58}" type="presParOf" srcId="{379074DC-8C14-4D35-95C3-E78DC9D898CD}" destId="{A02E4EB8-5E9C-4EF9-B223-77B28DD58DC7}" srcOrd="0" destOrd="0" presId="urn:microsoft.com/office/officeart/2016/7/layout/RepeatingBendingProcessNew"/>
    <dgm:cxn modelId="{110CA62C-E8A2-4134-9D1F-0F014207986A}" type="presParOf" srcId="{C7117AA3-29D3-A641-A58D-533CC172901B}" destId="{3D0A072A-0865-4947-889A-4F84F8910CEB}" srcOrd="4" destOrd="0" presId="urn:microsoft.com/office/officeart/2016/7/layout/RepeatingBendingProcessNew"/>
    <dgm:cxn modelId="{7989555D-B58B-41AD-BA49-834871F03A5B}" type="presParOf" srcId="{C7117AA3-29D3-A641-A58D-533CC172901B}" destId="{969BBB96-4CAB-401A-8592-B82137A6813C}" srcOrd="5" destOrd="0" presId="urn:microsoft.com/office/officeart/2016/7/layout/RepeatingBendingProcessNew"/>
    <dgm:cxn modelId="{CAF585F7-D8AF-436C-96DA-89592D565CE2}" type="presParOf" srcId="{969BBB96-4CAB-401A-8592-B82137A6813C}" destId="{A91E03F7-A6DF-42C1-98C6-90D28F0C4B62}" srcOrd="0" destOrd="0" presId="urn:microsoft.com/office/officeart/2016/7/layout/RepeatingBendingProcessNew"/>
    <dgm:cxn modelId="{9BE6008E-2698-4DFF-B09A-97B24036A11A}" type="presParOf" srcId="{C7117AA3-29D3-A641-A58D-533CC172901B}" destId="{3E0944BF-E282-4074-9C49-196FC5B5E849}" srcOrd="6" destOrd="0" presId="urn:microsoft.com/office/officeart/2016/7/layout/RepeatingBendingProcessNew"/>
  </dgm:cxnLst>
  <dgm:bg/>
  <dgm:whole>
    <a:effectLst/>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6/7/layout/RepeatingBendingProcessNew" loCatId="process" qsTypeId="urn:microsoft.com/office/officeart/2005/8/quickstyle/simple2" qsCatId="simple" csTypeId="urn:microsoft.com/office/officeart/2005/8/colors/colorful1" csCatId="colorful" phldr="1"/>
      <dgm:spPr/>
      <dgm:t>
        <a:bodyPr/>
        <a:lstStyle/>
        <a:p>
          <a:endParaRPr lang="en-US"/>
        </a:p>
      </dgm:t>
    </dgm:pt>
    <dgm:pt modelId="{AAC263CB-8256-4B03-92FE-1622698FB3E9}">
      <dgm:prSet custT="1"/>
      <dgm:spPr/>
      <dgm:t>
        <a:bodyPr anchor="ctr"/>
        <a:lstStyle/>
        <a:p>
          <a:endParaRPr lang="en-US" sz="2000" dirty="0">
            <a:solidFill>
              <a:schemeClr val="bg1"/>
            </a:solidFill>
          </a:endParaRPr>
        </a:p>
      </dgm:t>
    </dgm:pt>
    <dgm:pt modelId="{0BEED663-FC38-4EAD-940F-4C475D2C87DB}" type="parTrans" cxnId="{C5E94186-9CB6-4C42-92B3-C546CC53A7B9}">
      <dgm:prSet/>
      <dgm:spPr/>
      <dgm:t>
        <a:bodyPr/>
        <a:lstStyle/>
        <a:p>
          <a:endParaRPr lang="en-US" sz="2000"/>
        </a:p>
      </dgm:t>
    </dgm:pt>
    <dgm:pt modelId="{808B76D0-8EC7-469A-93AC-7A6017188A9D}" type="sibTrans" cxnId="{C5E94186-9CB6-4C42-92B3-C546CC53A7B9}">
      <dgm:prSet custT="1"/>
      <dgm:spPr/>
      <dgm:t>
        <a:bodyPr/>
        <a:lstStyle/>
        <a:p>
          <a:endParaRPr lang="en-US" sz="2000" dirty="0"/>
        </a:p>
      </dgm:t>
    </dgm:pt>
    <dgm:pt modelId="{C7117AA3-29D3-A641-A58D-533CC172901B}" type="pres">
      <dgm:prSet presAssocID="{D4503D04-C97E-4622-AE07-D0307CB3B4CA}" presName="Name0" presStyleCnt="0">
        <dgm:presLayoutVars>
          <dgm:dir/>
          <dgm:resizeHandles val="exact"/>
        </dgm:presLayoutVars>
      </dgm:prSet>
      <dgm:spPr/>
    </dgm:pt>
    <dgm:pt modelId="{591CA60E-213E-7B4B-B9DE-D89D137D3DA9}" type="pres">
      <dgm:prSet presAssocID="{AAC263CB-8256-4B03-92FE-1622698FB3E9}" presName="node" presStyleLbl="node1" presStyleIdx="0" presStyleCnt="1" custScaleX="123753" custScaleY="119477" custLinFactNeighborX="-1395" custLinFactNeighborY="895">
        <dgm:presLayoutVars>
          <dgm:bulletEnabled val="1"/>
        </dgm:presLayoutVars>
      </dgm:prSet>
      <dgm:spPr/>
    </dgm:pt>
  </dgm:ptLst>
  <dgm:cxnLst>
    <dgm:cxn modelId="{C5E94186-9CB6-4C42-92B3-C546CC53A7B9}" srcId="{D4503D04-C97E-4622-AE07-D0307CB3B4CA}" destId="{AAC263CB-8256-4B03-92FE-1622698FB3E9}" srcOrd="0" destOrd="0" parTransId="{0BEED663-FC38-4EAD-940F-4C475D2C87DB}" sibTransId="{808B76D0-8EC7-469A-93AC-7A6017188A9D}"/>
    <dgm:cxn modelId="{47016397-455F-EC49-8301-8A7FB8F85FB3}" type="presOf" srcId="{D4503D04-C97E-4622-AE07-D0307CB3B4CA}" destId="{C7117AA3-29D3-A641-A58D-533CC172901B}" srcOrd="0" destOrd="0" presId="urn:microsoft.com/office/officeart/2016/7/layout/RepeatingBendingProcessNew"/>
    <dgm:cxn modelId="{FE75BCD7-BEFD-2B4A-857D-4205F1F546BF}" type="presOf" srcId="{AAC263CB-8256-4B03-92FE-1622698FB3E9}" destId="{591CA60E-213E-7B4B-B9DE-D89D137D3DA9}" srcOrd="0" destOrd="0" presId="urn:microsoft.com/office/officeart/2016/7/layout/RepeatingBendingProcessNew"/>
    <dgm:cxn modelId="{54EC6AF8-8601-FB4F-A2D0-DB03BBC973B1}" type="presParOf" srcId="{C7117AA3-29D3-A641-A58D-533CC172901B}" destId="{591CA60E-213E-7B4B-B9DE-D89D137D3DA9}" srcOrd="0" destOrd="0" presId="urn:microsoft.com/office/officeart/2016/7/layout/RepeatingBendingProcessNew"/>
  </dgm:cxnLst>
  <dgm:bg/>
  <dgm:whole>
    <a:effectLst/>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714F2-E001-9048-99B0-C46EAB1CEAC1}">
      <dsp:nvSpPr>
        <dsp:cNvPr id="0" name=""/>
        <dsp:cNvSpPr/>
      </dsp:nvSpPr>
      <dsp:spPr>
        <a:xfrm>
          <a:off x="3864360" y="1258026"/>
          <a:ext cx="693989" cy="91440"/>
        </a:xfrm>
        <a:custGeom>
          <a:avLst/>
          <a:gdLst/>
          <a:ahLst/>
          <a:cxnLst/>
          <a:rect l="0" t="0" r="0" b="0"/>
          <a:pathLst>
            <a:path>
              <a:moveTo>
                <a:pt x="0" y="45720"/>
              </a:moveTo>
              <a:lnTo>
                <a:pt x="693989"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4193240" y="1300123"/>
        <a:ext cx="36229" cy="7245"/>
      </dsp:txXfrm>
    </dsp:sp>
    <dsp:sp modelId="{591CA60E-213E-7B4B-B9DE-D89D137D3DA9}">
      <dsp:nvSpPr>
        <dsp:cNvPr id="0" name=""/>
        <dsp:cNvSpPr/>
      </dsp:nvSpPr>
      <dsp:spPr>
        <a:xfrm>
          <a:off x="684552" y="174550"/>
          <a:ext cx="3181608" cy="2258393"/>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4372" tIns="162040" rIns="154372" bIns="162040"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chemeClr val="bg1"/>
            </a:solidFill>
          </a:endParaRPr>
        </a:p>
      </dsp:txBody>
      <dsp:txXfrm>
        <a:off x="684552" y="174550"/>
        <a:ext cx="3181608" cy="2258393"/>
      </dsp:txXfrm>
    </dsp:sp>
    <dsp:sp modelId="{379074DC-8C14-4D35-95C3-E78DC9D898CD}">
      <dsp:nvSpPr>
        <dsp:cNvPr id="0" name=""/>
        <dsp:cNvSpPr/>
      </dsp:nvSpPr>
      <dsp:spPr>
        <a:xfrm>
          <a:off x="2275356" y="2431143"/>
          <a:ext cx="3906197" cy="532815"/>
        </a:xfrm>
        <a:custGeom>
          <a:avLst/>
          <a:gdLst/>
          <a:ahLst/>
          <a:cxnLst/>
          <a:rect l="0" t="0" r="0" b="0"/>
          <a:pathLst>
            <a:path>
              <a:moveTo>
                <a:pt x="3906197" y="0"/>
              </a:moveTo>
              <a:lnTo>
                <a:pt x="3906197" y="283507"/>
              </a:lnTo>
              <a:lnTo>
                <a:pt x="0" y="283507"/>
              </a:lnTo>
              <a:lnTo>
                <a:pt x="0" y="532815"/>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29789" y="2693928"/>
        <a:ext cx="197331" cy="7245"/>
      </dsp:txXfrm>
    </dsp:sp>
    <dsp:sp modelId="{AF00517B-AA0A-4A7B-8957-4B6AA525EFD6}">
      <dsp:nvSpPr>
        <dsp:cNvPr id="0" name=""/>
        <dsp:cNvSpPr/>
      </dsp:nvSpPr>
      <dsp:spPr>
        <a:xfrm>
          <a:off x="4590749" y="174550"/>
          <a:ext cx="3181608" cy="2258393"/>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4372" tIns="162040" rIns="154372" bIns="162040" numCol="1" spcCol="1270" anchor="ctr" anchorCtr="0">
          <a:noAutofit/>
        </a:bodyPr>
        <a:lstStyle/>
        <a:p>
          <a:pPr marL="0" lvl="0" indent="0" algn="ctr" defTabSz="2889250">
            <a:lnSpc>
              <a:spcPct val="90000"/>
            </a:lnSpc>
            <a:spcBef>
              <a:spcPct val="0"/>
            </a:spcBef>
            <a:spcAft>
              <a:spcPct val="35000"/>
            </a:spcAft>
            <a:buNone/>
          </a:pPr>
          <a:endParaRPr lang="en-US" sz="6500" kern="1200" dirty="0">
            <a:solidFill>
              <a:schemeClr val="bg1"/>
            </a:solidFill>
          </a:endParaRPr>
        </a:p>
      </dsp:txBody>
      <dsp:txXfrm>
        <a:off x="4590749" y="174550"/>
        <a:ext cx="3181608" cy="2258393"/>
      </dsp:txXfrm>
    </dsp:sp>
    <dsp:sp modelId="{969BBB96-4CAB-401A-8592-B82137A6813C}">
      <dsp:nvSpPr>
        <dsp:cNvPr id="0" name=""/>
        <dsp:cNvSpPr/>
      </dsp:nvSpPr>
      <dsp:spPr>
        <a:xfrm>
          <a:off x="3864360" y="4073147"/>
          <a:ext cx="738378" cy="91440"/>
        </a:xfrm>
        <a:custGeom>
          <a:avLst/>
          <a:gdLst/>
          <a:ahLst/>
          <a:cxnLst/>
          <a:rect l="0" t="0" r="0" b="0"/>
          <a:pathLst>
            <a:path>
              <a:moveTo>
                <a:pt x="0" y="52408"/>
              </a:moveTo>
              <a:lnTo>
                <a:pt x="386289" y="52408"/>
              </a:lnTo>
              <a:lnTo>
                <a:pt x="386289" y="45720"/>
              </a:lnTo>
              <a:lnTo>
                <a:pt x="738378"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14324" y="4115244"/>
        <a:ext cx="38450" cy="7245"/>
      </dsp:txXfrm>
    </dsp:sp>
    <dsp:sp modelId="{3D0A072A-0865-4947-889A-4F84F8910CEB}">
      <dsp:nvSpPr>
        <dsp:cNvPr id="0" name=""/>
        <dsp:cNvSpPr/>
      </dsp:nvSpPr>
      <dsp:spPr>
        <a:xfrm>
          <a:off x="684552" y="2996358"/>
          <a:ext cx="3181608" cy="2258393"/>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4372" tIns="162040" rIns="154372" bIns="162040" numCol="1" spcCol="1270" anchor="ctr" anchorCtr="0">
          <a:noAutofit/>
        </a:bodyPr>
        <a:lstStyle/>
        <a:p>
          <a:pPr marL="0" lvl="0" indent="0" algn="ctr" defTabSz="2889250">
            <a:lnSpc>
              <a:spcPct val="90000"/>
            </a:lnSpc>
            <a:spcBef>
              <a:spcPct val="0"/>
            </a:spcBef>
            <a:spcAft>
              <a:spcPct val="35000"/>
            </a:spcAft>
            <a:buNone/>
          </a:pPr>
          <a:endParaRPr lang="en-US" sz="6500" kern="1200" dirty="0">
            <a:solidFill>
              <a:schemeClr val="bg1"/>
            </a:solidFill>
          </a:endParaRPr>
        </a:p>
      </dsp:txBody>
      <dsp:txXfrm>
        <a:off x="684552" y="2996358"/>
        <a:ext cx="3181608" cy="2258393"/>
      </dsp:txXfrm>
    </dsp:sp>
    <dsp:sp modelId="{3E0944BF-E282-4074-9C49-196FC5B5E849}">
      <dsp:nvSpPr>
        <dsp:cNvPr id="0" name=""/>
        <dsp:cNvSpPr/>
      </dsp:nvSpPr>
      <dsp:spPr>
        <a:xfrm>
          <a:off x="4635138" y="2984954"/>
          <a:ext cx="3150387" cy="2267825"/>
        </a:xfrm>
        <a:prstGeom prst="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4372" tIns="162040" rIns="154372" bIns="162040" numCol="1" spcCol="1270" anchor="ctr" anchorCtr="0">
          <a:noAutofit/>
        </a:bodyPr>
        <a:lstStyle/>
        <a:p>
          <a:pPr marL="0" lvl="0" indent="0" algn="ctr" defTabSz="2889250">
            <a:lnSpc>
              <a:spcPct val="90000"/>
            </a:lnSpc>
            <a:spcBef>
              <a:spcPct val="0"/>
            </a:spcBef>
            <a:spcAft>
              <a:spcPct val="35000"/>
            </a:spcAft>
            <a:buNone/>
          </a:pPr>
          <a:endParaRPr lang="en-US" sz="6500" kern="1200" dirty="0">
            <a:solidFill>
              <a:schemeClr val="bg1"/>
            </a:solidFill>
          </a:endParaRPr>
        </a:p>
      </dsp:txBody>
      <dsp:txXfrm>
        <a:off x="4635138" y="2984954"/>
        <a:ext cx="3150387" cy="2267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CA60E-213E-7B4B-B9DE-D89D137D3DA9}">
      <dsp:nvSpPr>
        <dsp:cNvPr id="0" name=""/>
        <dsp:cNvSpPr/>
      </dsp:nvSpPr>
      <dsp:spPr>
        <a:xfrm>
          <a:off x="0" y="2803"/>
          <a:ext cx="9497366" cy="5501524"/>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76055" tIns="394736" rIns="376055" bIns="394736"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chemeClr val="bg1"/>
            </a:solidFill>
          </a:endParaRPr>
        </a:p>
      </dsp:txBody>
      <dsp:txXfrm>
        <a:off x="0" y="2803"/>
        <a:ext cx="9497366" cy="550152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5/21/2025</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5/21/2025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2</a:t>
            </a:fld>
            <a:endParaRPr lang="en-US" dirty="0"/>
          </a:p>
        </p:txBody>
      </p:sp>
    </p:spTree>
    <p:extLst>
      <p:ext uri="{BB962C8B-B14F-4D97-AF65-F5344CB8AC3E}">
        <p14:creationId xmlns:p14="http://schemas.microsoft.com/office/powerpoint/2010/main" val="129720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3</a:t>
            </a:fld>
            <a:endParaRPr lang="en-US" dirty="0"/>
          </a:p>
        </p:txBody>
      </p:sp>
    </p:spTree>
    <p:extLst>
      <p:ext uri="{BB962C8B-B14F-4D97-AF65-F5344CB8AC3E}">
        <p14:creationId xmlns:p14="http://schemas.microsoft.com/office/powerpoint/2010/main" val="304751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5</a:t>
            </a:fld>
            <a:endParaRPr lang="en-US" dirty="0"/>
          </a:p>
        </p:txBody>
      </p:sp>
    </p:spTree>
    <p:extLst>
      <p:ext uri="{BB962C8B-B14F-4D97-AF65-F5344CB8AC3E}">
        <p14:creationId xmlns:p14="http://schemas.microsoft.com/office/powerpoint/2010/main" val="62062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F0AB8-8B6D-486A-7D4C-FBE9E3DC2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EB965C-AFD6-15E0-969B-85BD7B0304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E9FDE1-0870-8F9A-BA6A-735ED36FA3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8DB51E-2736-9494-072B-19CAFC121E65}"/>
              </a:ext>
            </a:extLst>
          </p:cNvPr>
          <p:cNvSpPr>
            <a:spLocks noGrp="1"/>
          </p:cNvSpPr>
          <p:nvPr>
            <p:ph type="sldNum" sz="quarter" idx="5"/>
          </p:nvPr>
        </p:nvSpPr>
        <p:spPr/>
        <p:txBody>
          <a:bodyPr/>
          <a:lstStyle/>
          <a:p>
            <a:fld id="{5E8C15C5-0688-5345-99FC-721E08AD15D5}" type="slidenum">
              <a:rPr lang="en-US" smtClean="0"/>
              <a:t>7</a:t>
            </a:fld>
            <a:endParaRPr lang="en-US" dirty="0"/>
          </a:p>
        </p:txBody>
      </p:sp>
    </p:spTree>
    <p:extLst>
      <p:ext uri="{BB962C8B-B14F-4D97-AF65-F5344CB8AC3E}">
        <p14:creationId xmlns:p14="http://schemas.microsoft.com/office/powerpoint/2010/main" val="2983256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BA1CA-D24D-A8A7-DEF3-127D94710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CDE42-9D88-AD3D-6AA4-03E2BD80F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7F2EA-183E-0986-D5EA-1C1D653DEA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C4D105-5DFD-2073-7D7B-72D60C8CC511}"/>
              </a:ext>
            </a:extLst>
          </p:cNvPr>
          <p:cNvSpPr>
            <a:spLocks noGrp="1"/>
          </p:cNvSpPr>
          <p:nvPr>
            <p:ph type="sldNum" sz="quarter" idx="5"/>
          </p:nvPr>
        </p:nvSpPr>
        <p:spPr/>
        <p:txBody>
          <a:bodyPr/>
          <a:lstStyle/>
          <a:p>
            <a:fld id="{5E8C15C5-0688-5345-99FC-721E08AD15D5}" type="slidenum">
              <a:rPr lang="en-US" smtClean="0"/>
              <a:t>9</a:t>
            </a:fld>
            <a:endParaRPr lang="en-US" dirty="0"/>
          </a:p>
        </p:txBody>
      </p:sp>
    </p:spTree>
    <p:extLst>
      <p:ext uri="{BB962C8B-B14F-4D97-AF65-F5344CB8AC3E}">
        <p14:creationId xmlns:p14="http://schemas.microsoft.com/office/powerpoint/2010/main" val="388659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21AF-F86E-596E-E092-86DCC6602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E5FEF-A5C5-8B52-9FD6-AE8897BF7F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6105C7-9D52-3E2E-1D69-8FB7F90A2F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EE8610-D21F-9FF0-B0C7-9B2A0359CF5A}"/>
              </a:ext>
            </a:extLst>
          </p:cNvPr>
          <p:cNvSpPr>
            <a:spLocks noGrp="1"/>
          </p:cNvSpPr>
          <p:nvPr>
            <p:ph type="sldNum" sz="quarter" idx="5"/>
          </p:nvPr>
        </p:nvSpPr>
        <p:spPr/>
        <p:txBody>
          <a:bodyPr/>
          <a:lstStyle/>
          <a:p>
            <a:fld id="{5E8C15C5-0688-5345-99FC-721E08AD15D5}" type="slidenum">
              <a:rPr lang="en-US" smtClean="0"/>
              <a:t>11</a:t>
            </a:fld>
            <a:endParaRPr lang="en-US" dirty="0"/>
          </a:p>
        </p:txBody>
      </p:sp>
    </p:spTree>
    <p:extLst>
      <p:ext uri="{BB962C8B-B14F-4D97-AF65-F5344CB8AC3E}">
        <p14:creationId xmlns:p14="http://schemas.microsoft.com/office/powerpoint/2010/main" val="586969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12</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5/21/2025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5/21/2025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rawpixel.com/search/education" TargetMode="External"/><Relationship Id="rId4" Type="http://schemas.openxmlformats.org/officeDocument/2006/relationships/image" Target="../media/image2.1"/></Relationships>
</file>

<file path=ppt/slides/_rels/slide10.xml.rels><?xml version="1.0" encoding="UTF-8" standalone="yes"?>
<Relationships xmlns="http://schemas.openxmlformats.org/package/2006/relationships"><Relationship Id="rId3" Type="http://schemas.openxmlformats.org/officeDocument/2006/relationships/hyperlink" Target="https://www.picpedia.org/chalkboard/c/conclusions.html"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jpeg"/><Relationship Id="rId7" Type="http://schemas.openxmlformats.org/officeDocument/2006/relationships/hyperlink" Target="https://www.flickr.com/photos/83633410@N07/765827849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hyperlink" Target="https://creativecommons.org/licenses/by-sa/3.0/" TargetMode="External"/><Relationship Id="rId5" Type="http://schemas.openxmlformats.org/officeDocument/2006/relationships/hyperlink" Target="https://drzreflects.blogspot.com/2013/04/what-is-difference-between-20th-and.html" TargetMode="External"/><Relationship Id="rId10" Type="http://schemas.openxmlformats.org/officeDocument/2006/relationships/hyperlink" Target="https://creativecommons.org/licenses/by/3.0/" TargetMode="External"/><Relationship Id="rId4" Type="http://schemas.openxmlformats.org/officeDocument/2006/relationships/image" Target="../media/image3.jpg"/><Relationship Id="rId9"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hyperlink" Target="https://pxhere.com/en/photo/871994" TargetMode="External"/><Relationship Id="rId5" Type="http://schemas.openxmlformats.org/officeDocument/2006/relationships/diagramLayout" Target="../diagrams/layout1.xml"/><Relationship Id="rId10" Type="http://schemas.openxmlformats.org/officeDocument/2006/relationships/image" Target="../media/image11.jpg"/><Relationship Id="rId4" Type="http://schemas.openxmlformats.org/officeDocument/2006/relationships/diagramData" Target="../diagrams/data1.xml"/><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hyperlink" Target="https://courses.lumenlearning.com/principlesmanagement/chapter/chapter-5-strategizing/"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freepngimg.com/png/92393-human-management-business-student-behavior-hq-image-free-png"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2DAC18-E623-0546-920C-6676DF6BBA3F}"/>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0" y="11"/>
            <a:ext cx="10255624" cy="6857979"/>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anchor="ctr">
            <a:noAutofit/>
          </a:bodyPr>
          <a:lstStyle/>
          <a:p>
            <a:pPr algn="l"/>
            <a:r>
              <a:rPr lang="en-US" b="1" dirty="0"/>
              <a:t>Student management system</a:t>
            </a:r>
            <a:br>
              <a:rPr lang="en-US" b="1" dirty="0"/>
            </a:br>
            <a:r>
              <a:rPr lang="en-US" sz="3600" b="1" dirty="0">
                <a:solidFill>
                  <a:schemeClr val="tx2">
                    <a:lumMod val="25000"/>
                  </a:schemeClr>
                </a:solidFill>
              </a:rPr>
              <a:t>micro it</a:t>
            </a:r>
            <a:br>
              <a:rPr lang="en-US" sz="3600" b="1" dirty="0">
                <a:solidFill>
                  <a:schemeClr val="tx2">
                    <a:lumMod val="25000"/>
                  </a:schemeClr>
                </a:solidFill>
              </a:rPr>
            </a:br>
            <a:r>
              <a:rPr lang="en-US" sz="3600" b="1" dirty="0">
                <a:solidFill>
                  <a:srgbClr val="002060"/>
                </a:solidFill>
              </a:rPr>
              <a:t>diya </a:t>
            </a:r>
            <a:r>
              <a:rPr lang="en-US" sz="3600" b="1" dirty="0" err="1">
                <a:solidFill>
                  <a:srgbClr val="002060"/>
                </a:solidFill>
              </a:rPr>
              <a:t>saini</a:t>
            </a:r>
            <a:br>
              <a:rPr lang="en-US" sz="4400" b="1" dirty="0"/>
            </a:br>
            <a:endParaRPr lang="en-US" sz="4400" b="1" dirty="0"/>
          </a:p>
        </p:txBody>
      </p:sp>
      <p:sp>
        <p:nvSpPr>
          <p:cNvPr id="3" name="Plus Sign 2">
            <a:extLst>
              <a:ext uri="{FF2B5EF4-FFF2-40B4-BE49-F238E27FC236}">
                <a16:creationId xmlns:a16="http://schemas.microsoft.com/office/drawing/2014/main" id="{F16B29ED-908F-9E8A-1A17-71BB445DDCAC}"/>
              </a:ext>
            </a:extLst>
          </p:cNvPr>
          <p:cNvSpPr/>
          <p:nvPr/>
        </p:nvSpPr>
        <p:spPr>
          <a:xfrm>
            <a:off x="10545028" y="322730"/>
            <a:ext cx="1013012" cy="869576"/>
          </a:xfrm>
          <a:prstGeom prst="mathPl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ffectLst>
                <a:outerShdw blurRad="50800" dist="38100" dir="2700000" algn="tl" rotWithShape="0">
                  <a:prstClr val="black">
                    <a:alpha val="40000"/>
                  </a:prstClr>
                </a:outerShdw>
              </a:effectLst>
            </a:endParaRPr>
          </a:p>
        </p:txBody>
      </p:sp>
      <p:sp>
        <p:nvSpPr>
          <p:cNvPr id="4" name="Minus Sign 3">
            <a:extLst>
              <a:ext uri="{FF2B5EF4-FFF2-40B4-BE49-F238E27FC236}">
                <a16:creationId xmlns:a16="http://schemas.microsoft.com/office/drawing/2014/main" id="{0B7D2FA1-D326-AE6D-F020-ECA11D01099E}"/>
              </a:ext>
            </a:extLst>
          </p:cNvPr>
          <p:cNvSpPr/>
          <p:nvPr/>
        </p:nvSpPr>
        <p:spPr>
          <a:xfrm>
            <a:off x="11232622" y="1344705"/>
            <a:ext cx="738692" cy="950259"/>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ultiplication Sign 4">
            <a:extLst>
              <a:ext uri="{FF2B5EF4-FFF2-40B4-BE49-F238E27FC236}">
                <a16:creationId xmlns:a16="http://schemas.microsoft.com/office/drawing/2014/main" id="{C6342F88-2653-38DB-DFF4-549CC366DAC6}"/>
              </a:ext>
            </a:extLst>
          </p:cNvPr>
          <p:cNvSpPr/>
          <p:nvPr/>
        </p:nvSpPr>
        <p:spPr>
          <a:xfrm>
            <a:off x="10545028" y="2447364"/>
            <a:ext cx="738692" cy="744071"/>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vision Sign 5">
            <a:extLst>
              <a:ext uri="{FF2B5EF4-FFF2-40B4-BE49-F238E27FC236}">
                <a16:creationId xmlns:a16="http://schemas.microsoft.com/office/drawing/2014/main" id="{FECC1DFE-5344-F84E-4BBD-EF5405265815}"/>
              </a:ext>
            </a:extLst>
          </p:cNvPr>
          <p:cNvSpPr/>
          <p:nvPr/>
        </p:nvSpPr>
        <p:spPr>
          <a:xfrm>
            <a:off x="11232622" y="3666566"/>
            <a:ext cx="727037" cy="723893"/>
          </a:xfrm>
          <a:prstGeom prst="mathDivid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A605311D-08C1-5F65-6103-D745C03011B4}"/>
              </a:ext>
            </a:extLst>
          </p:cNvPr>
          <p:cNvSpPr/>
          <p:nvPr/>
        </p:nvSpPr>
        <p:spPr>
          <a:xfrm>
            <a:off x="10545028" y="4871188"/>
            <a:ext cx="708212" cy="502024"/>
          </a:xfrm>
          <a:prstGeom prst="mathEqual">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Not Equal 8">
            <a:extLst>
              <a:ext uri="{FF2B5EF4-FFF2-40B4-BE49-F238E27FC236}">
                <a16:creationId xmlns:a16="http://schemas.microsoft.com/office/drawing/2014/main" id="{C5B4AD87-D4BF-D95F-DDAF-8EF5E9950DC7}"/>
              </a:ext>
            </a:extLst>
          </p:cNvPr>
          <p:cNvSpPr/>
          <p:nvPr/>
        </p:nvSpPr>
        <p:spPr>
          <a:xfrm>
            <a:off x="11253240" y="6070212"/>
            <a:ext cx="718074" cy="502024"/>
          </a:xfrm>
          <a:prstGeom prst="mathNotEqual">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55228-B2C5-B06C-13D0-584210F7674E}"/>
              </a:ext>
            </a:extLst>
          </p:cNvPr>
          <p:cNvSpPr>
            <a:spLocks noGrp="1"/>
          </p:cNvSpPr>
          <p:nvPr>
            <p:ph type="title"/>
          </p:nvPr>
        </p:nvSpPr>
        <p:spPr>
          <a:xfrm>
            <a:off x="442167" y="179293"/>
            <a:ext cx="4353952" cy="806824"/>
          </a:xfrm>
        </p:spPr>
        <p:txBody>
          <a:bodyPr>
            <a:normAutofit/>
          </a:bodyPr>
          <a:lstStyle/>
          <a:p>
            <a:r>
              <a:rPr lang="en-US" sz="3600" b="1" dirty="0">
                <a:effectLst>
                  <a:glow rad="38100">
                    <a:schemeClr val="bg1">
                      <a:lumMod val="65000"/>
                      <a:lumOff val="35000"/>
                      <a:alpha val="40000"/>
                    </a:schemeClr>
                  </a:glow>
                  <a:outerShdw blurRad="38100" dist="38100" dir="2700000" algn="tl">
                    <a:srgbClr val="000000">
                      <a:alpha val="43137"/>
                    </a:srgbClr>
                  </a:outerShdw>
                </a:effectLst>
              </a:rPr>
              <a:t>c</a:t>
            </a:r>
            <a:r>
              <a:rPr lang="en-US" sz="3600" b="1" dirty="0">
                <a:effectLst>
                  <a:glow rad="38100">
                    <a:schemeClr val="bg1">
                      <a:lumMod val="65000"/>
                      <a:lumOff val="35000"/>
                      <a:alpha val="40000"/>
                    </a:schemeClr>
                  </a:glow>
                  <a:outerShdw blurRad="38100" dist="38100" dir="2700000" algn="tl" rotWithShape="0">
                    <a:srgbClr val="000000">
                      <a:alpha val="43137"/>
                    </a:srgbClr>
                  </a:outerShdw>
                </a:effectLst>
              </a:rPr>
              <a:t>onclusion</a:t>
            </a:r>
            <a:endParaRPr lang="en-US" sz="3600" dirty="0">
              <a:effectLst>
                <a:glow rad="38100">
                  <a:schemeClr val="bg1">
                    <a:lumMod val="65000"/>
                    <a:lumOff val="35000"/>
                    <a:alpha val="40000"/>
                  </a:schemeClr>
                </a:glow>
                <a:outerShdw blurRad="38100" dist="38100" dir="2700000" algn="tl" rotWithShape="0">
                  <a:srgbClr val="000000">
                    <a:alpha val="43137"/>
                  </a:srgbClr>
                </a:outerShdw>
              </a:effectLst>
            </a:endParaRPr>
          </a:p>
        </p:txBody>
      </p:sp>
      <p:sp>
        <p:nvSpPr>
          <p:cNvPr id="3" name="Content Placeholder 2">
            <a:extLst>
              <a:ext uri="{FF2B5EF4-FFF2-40B4-BE49-F238E27FC236}">
                <a16:creationId xmlns:a16="http://schemas.microsoft.com/office/drawing/2014/main" id="{358B15A1-E792-7E5E-31EC-741666FD36D1}"/>
              </a:ext>
            </a:extLst>
          </p:cNvPr>
          <p:cNvSpPr>
            <a:spLocks noGrp="1"/>
          </p:cNvSpPr>
          <p:nvPr>
            <p:ph idx="1"/>
          </p:nvPr>
        </p:nvSpPr>
        <p:spPr>
          <a:xfrm>
            <a:off x="144563" y="1192305"/>
            <a:ext cx="9493624" cy="5190565"/>
          </a:xfrm>
        </p:spPr>
        <p:txBody>
          <a:bodyPr>
            <a:noAutofit/>
          </a:bodyPr>
          <a:lstStyle/>
          <a:p>
            <a:r>
              <a:rPr lang="en-US" sz="2400" dirty="0">
                <a:solidFill>
                  <a:srgbClr val="EE81F1"/>
                </a:solidFill>
              </a:rPr>
              <a:t>The </a:t>
            </a:r>
            <a:r>
              <a:rPr lang="en-US" sz="2400" b="1" dirty="0">
                <a:solidFill>
                  <a:srgbClr val="EE81F1"/>
                </a:solidFill>
              </a:rPr>
              <a:t>Student Management System project in Python</a:t>
            </a:r>
            <a:r>
              <a:rPr lang="en-US" sz="2400" dirty="0">
                <a:solidFill>
                  <a:srgbClr val="EE81F1"/>
                </a:solidFill>
              </a:rPr>
              <a:t> is a valuable learning experience for beginners and intermediate programmers, offering practical exposure to core programming concepts. Through this project, you gain hands-on experience with object-oriented programming by creating and managing student data using classes and objects. The code is structured modularly maintainable development practices by separating data model, file storage, and user interface into distinct components. You also learn to implement essential CRUD (Create, Read, Update, Delete) operations and store data persistently using JSON files. The command-line interface teaches you how to interact with users effectively through input prompts and menus. Overall, this project not only reinforces your understanding of Python syntax and structure but also prepares you for more complex applications.</a:t>
            </a:r>
          </a:p>
        </p:txBody>
      </p:sp>
      <p:pic>
        <p:nvPicPr>
          <p:cNvPr id="5" name="Picture 4">
            <a:extLst>
              <a:ext uri="{FF2B5EF4-FFF2-40B4-BE49-F238E27FC236}">
                <a16:creationId xmlns:a16="http://schemas.microsoft.com/office/drawing/2014/main" id="{9CB45158-ABFA-904F-108E-8989E78C65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33647" y="2178424"/>
            <a:ext cx="2813790" cy="2410362"/>
          </a:xfrm>
          <a:prstGeom prst="rect">
            <a:avLst/>
          </a:prstGeom>
          <a:ln>
            <a:noFill/>
          </a:ln>
          <a:effectLst>
            <a:softEdge rad="112500"/>
          </a:effectLst>
        </p:spPr>
      </p:pic>
    </p:spTree>
    <p:extLst>
      <p:ext uri="{BB962C8B-B14F-4D97-AF65-F5344CB8AC3E}">
        <p14:creationId xmlns:p14="http://schemas.microsoft.com/office/powerpoint/2010/main" val="354606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ABA4AF09-6ED2-B6DF-F12E-C6B64E2E8E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B0B8D-912D-0FEE-F2C0-6E38CB4F43FB}"/>
              </a:ext>
            </a:extLst>
          </p:cNvPr>
          <p:cNvSpPr>
            <a:spLocks noGrp="1"/>
          </p:cNvSpPr>
          <p:nvPr>
            <p:ph type="title"/>
          </p:nvPr>
        </p:nvSpPr>
        <p:spPr>
          <a:xfrm>
            <a:off x="2636554" y="-338793"/>
            <a:ext cx="8655605" cy="1547448"/>
          </a:xfrm>
        </p:spPr>
        <p:txBody>
          <a:bodyPr>
            <a:normAutofit/>
          </a:bodyPr>
          <a:lstStyle/>
          <a:p>
            <a:pPr algn="ctr"/>
            <a:r>
              <a:rPr lang="en-US" sz="3600" b="1" dirty="0">
                <a:solidFill>
                  <a:schemeClr val="accent1">
                    <a:lumMod val="75000"/>
                  </a:schemeClr>
                </a:solidFill>
              </a:rPr>
              <a:t>Future scope</a:t>
            </a:r>
            <a:endParaRPr lang="en-US" sz="3600" dirty="0">
              <a:solidFill>
                <a:schemeClr val="accent1">
                  <a:lumMod val="75000"/>
                </a:schemeClr>
              </a:solidFill>
            </a:endParaRPr>
          </a:p>
        </p:txBody>
      </p:sp>
      <p:graphicFrame>
        <p:nvGraphicFramePr>
          <p:cNvPr id="5" name="Content Placeholder 2" descr="Icon SmartArt graphic">
            <a:extLst>
              <a:ext uri="{FF2B5EF4-FFF2-40B4-BE49-F238E27FC236}">
                <a16:creationId xmlns:a16="http://schemas.microsoft.com/office/drawing/2014/main" id="{E3E5B284-F6AB-92B1-26D4-4D0F0F7FF57F}"/>
              </a:ext>
            </a:extLst>
          </p:cNvPr>
          <p:cNvGraphicFramePr>
            <a:graphicFrameLocks noGrp="1"/>
          </p:cNvGraphicFramePr>
          <p:nvPr>
            <p:ph idx="1"/>
            <p:extLst>
              <p:ext uri="{D42A27DB-BD31-4B8C-83A1-F6EECF244321}">
                <p14:modId xmlns:p14="http://schemas.microsoft.com/office/powerpoint/2010/main" val="2425152478"/>
              </p:ext>
            </p:extLst>
          </p:nvPr>
        </p:nvGraphicFramePr>
        <p:xfrm>
          <a:off x="1891553" y="986119"/>
          <a:ext cx="9502588" cy="5504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A80E61D5-A471-6F07-3ACF-D4F07B525844}"/>
              </a:ext>
            </a:extLst>
          </p:cNvPr>
          <p:cNvSpPr txBox="1"/>
          <p:nvPr/>
        </p:nvSpPr>
        <p:spPr>
          <a:xfrm>
            <a:off x="4702522" y="1607298"/>
            <a:ext cx="2187388" cy="677108"/>
          </a:xfrm>
          <a:prstGeom prst="rect">
            <a:avLst/>
          </a:prstGeom>
          <a:noFill/>
        </p:spPr>
        <p:txBody>
          <a:bodyPr wrap="square" rtlCol="0">
            <a:spAutoFit/>
          </a:bodyPr>
          <a:lstStyle/>
          <a:p>
            <a:endParaRPr lang="en-US" sz="2000" dirty="0"/>
          </a:p>
          <a:p>
            <a:endParaRPr lang="en-US" dirty="0"/>
          </a:p>
        </p:txBody>
      </p:sp>
      <p:sp>
        <p:nvSpPr>
          <p:cNvPr id="10" name="TextBox 9">
            <a:extLst>
              <a:ext uri="{FF2B5EF4-FFF2-40B4-BE49-F238E27FC236}">
                <a16:creationId xmlns:a16="http://schemas.microsoft.com/office/drawing/2014/main" id="{3518A0CC-56E9-0BF4-EE52-17AB46D02077}"/>
              </a:ext>
            </a:extLst>
          </p:cNvPr>
          <p:cNvSpPr txBox="1"/>
          <p:nvPr/>
        </p:nvSpPr>
        <p:spPr>
          <a:xfrm>
            <a:off x="8310282" y="2488490"/>
            <a:ext cx="2653553" cy="677108"/>
          </a:xfrm>
          <a:prstGeom prst="rect">
            <a:avLst/>
          </a:prstGeom>
          <a:noFill/>
        </p:spPr>
        <p:txBody>
          <a:bodyPr wrap="square" rtlCol="0">
            <a:spAutoFit/>
          </a:bodyPr>
          <a:lstStyle/>
          <a:p>
            <a:endParaRPr lang="en-US" sz="2000" b="0" i="0" dirty="0">
              <a:solidFill>
                <a:srgbClr val="001D35"/>
              </a:solidFill>
              <a:effectLst/>
              <a:latin typeface="+mj-lt"/>
            </a:endParaRPr>
          </a:p>
          <a:p>
            <a:endParaRPr lang="en-US" dirty="0"/>
          </a:p>
        </p:txBody>
      </p:sp>
      <p:sp>
        <p:nvSpPr>
          <p:cNvPr id="8" name="TextBox 7">
            <a:extLst>
              <a:ext uri="{FF2B5EF4-FFF2-40B4-BE49-F238E27FC236}">
                <a16:creationId xmlns:a16="http://schemas.microsoft.com/office/drawing/2014/main" id="{3A45AD12-705B-F6E7-3E7D-3CAF599EFF4E}"/>
              </a:ext>
            </a:extLst>
          </p:cNvPr>
          <p:cNvSpPr txBox="1"/>
          <p:nvPr/>
        </p:nvSpPr>
        <p:spPr>
          <a:xfrm>
            <a:off x="3010922" y="1185956"/>
            <a:ext cx="7906870" cy="5570756"/>
          </a:xfrm>
          <a:prstGeom prst="rect">
            <a:avLst/>
          </a:prstGeom>
          <a:noFill/>
        </p:spPr>
        <p:txBody>
          <a:bodyPr wrap="square" rtlCol="0">
            <a:spAutoFit/>
          </a:bodyPr>
          <a:lstStyle/>
          <a:p>
            <a:pPr>
              <a:buNone/>
            </a:pPr>
            <a:r>
              <a:rPr lang="en-US" sz="2000" b="1" dirty="0"/>
              <a:t>🔗 Integration with a Real Database</a:t>
            </a:r>
            <a:endParaRPr lang="en-US" sz="2000" dirty="0"/>
          </a:p>
          <a:p>
            <a:pPr>
              <a:buFont typeface="Arial" panose="020B0604020202020204" pitchFamily="34" charset="0"/>
              <a:buChar char="•"/>
            </a:pPr>
            <a:r>
              <a:rPr lang="en-US" sz="2000" dirty="0"/>
              <a:t>Replace JSON file storage with a relational database like </a:t>
            </a:r>
            <a:r>
              <a:rPr lang="en-US" sz="2000" b="1" dirty="0"/>
              <a:t>SQLite, MySQL, or PostgreSQL</a:t>
            </a:r>
            <a:r>
              <a:rPr lang="en-US" sz="2000" dirty="0"/>
              <a:t> for better data management, scalability, and performance.</a:t>
            </a:r>
          </a:p>
          <a:p>
            <a:r>
              <a:rPr lang="en-US" sz="2000" dirty="0"/>
              <a:t>🖥️ Graphical User Interface (GUI)</a:t>
            </a:r>
          </a:p>
          <a:p>
            <a:r>
              <a:rPr lang="en-US" sz="2000" dirty="0"/>
              <a:t>Makes the system accessible to non-technical users like teachers or school admins.</a:t>
            </a:r>
          </a:p>
          <a:p>
            <a:r>
              <a:rPr lang="en-US" sz="2000" dirty="0"/>
              <a:t>🌐 Web-Based Version</a:t>
            </a:r>
          </a:p>
          <a:p>
            <a:r>
              <a:rPr lang="en-US" sz="2000" dirty="0"/>
              <a:t>Allows users to access the system from any device via a browser.</a:t>
            </a:r>
          </a:p>
          <a:p>
            <a:pPr>
              <a:buNone/>
            </a:pPr>
            <a:r>
              <a:rPr lang="en-US" sz="2000" b="1" dirty="0"/>
              <a:t>🛡️ User Authentication and Roles</a:t>
            </a:r>
            <a:endParaRPr lang="en-US" sz="2000" dirty="0"/>
          </a:p>
          <a:p>
            <a:pPr>
              <a:buFont typeface="Arial" panose="020B0604020202020204" pitchFamily="34" charset="0"/>
              <a:buChar char="•"/>
            </a:pPr>
            <a:r>
              <a:rPr lang="en-US" sz="2000" dirty="0"/>
              <a:t>Add login.</a:t>
            </a:r>
          </a:p>
          <a:p>
            <a:pPr>
              <a:buFont typeface="Arial" panose="020B0604020202020204" pitchFamily="34" charset="0"/>
              <a:buChar char="•"/>
            </a:pPr>
            <a:r>
              <a:rPr lang="en-US" sz="2000" dirty="0"/>
              <a:t>Define user roles (admin, teacher, student) with different permissions.</a:t>
            </a:r>
          </a:p>
          <a:p>
            <a:pPr>
              <a:buFont typeface="Arial" panose="020B0604020202020204" pitchFamily="34" charset="0"/>
              <a:buChar char="•"/>
            </a:pPr>
            <a:r>
              <a:rPr lang="en-US" sz="2000" dirty="0"/>
              <a:t>📱 Mobile App Integration</a:t>
            </a:r>
          </a:p>
          <a:p>
            <a:pPr>
              <a:buFont typeface="Arial" panose="020B0604020202020204" pitchFamily="34" charset="0"/>
              <a:buChar char="•"/>
            </a:pPr>
            <a:r>
              <a:rPr lang="en-US" sz="2000" dirty="0"/>
              <a:t>🧠 AI &amp; Automation</a:t>
            </a:r>
          </a:p>
          <a:p>
            <a:endParaRPr lang="en-US" dirty="0"/>
          </a:p>
          <a:p>
            <a:endParaRPr lang="en-US" dirty="0"/>
          </a:p>
        </p:txBody>
      </p:sp>
      <p:pic>
        <p:nvPicPr>
          <p:cNvPr id="18" name="Picture 17">
            <a:extLst>
              <a:ext uri="{FF2B5EF4-FFF2-40B4-BE49-F238E27FC236}">
                <a16:creationId xmlns:a16="http://schemas.microsoft.com/office/drawing/2014/main" id="{FF628E60-5415-DE77-6A6F-73E88969504B}"/>
              </a:ext>
            </a:extLst>
          </p:cNvPr>
          <p:cNvPicPr>
            <a:picLocks noChangeAspect="1"/>
          </p:cNvPicPr>
          <p:nvPr/>
        </p:nvPicPr>
        <p:blipFill>
          <a:blip r:embed="rId9"/>
          <a:stretch>
            <a:fillRect/>
          </a:stretch>
        </p:blipFill>
        <p:spPr>
          <a:xfrm rot="20599533">
            <a:off x="-20286" y="-54861"/>
            <a:ext cx="3307994" cy="20819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38408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a:noAutofit/>
          </a:bodyPr>
          <a:lstStyle/>
          <a:p>
            <a:pPr algn="l"/>
            <a:r>
              <a:rPr lang="en-US" sz="11700" b="1" dirty="0"/>
              <a:t>Thank </a:t>
            </a:r>
            <a:br>
              <a:rPr lang="en-US" sz="11700" b="1" dirty="0"/>
            </a:br>
            <a:r>
              <a:rPr lang="en-US" sz="11700" dirty="0">
                <a:solidFill>
                  <a:schemeClr val="tx1"/>
                </a:solidFill>
              </a:rPr>
              <a:t>You</a:t>
            </a: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a:normAutofit/>
          </a:bodyPr>
          <a:lstStyle/>
          <a:p>
            <a:pPr algn="l"/>
            <a:endParaRPr lang="en-US" dirty="0"/>
          </a:p>
        </p:txBody>
      </p:sp>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B972-0B7A-40CD-9E79-07E8A87AB03C}"/>
              </a:ext>
            </a:extLst>
          </p:cNvPr>
          <p:cNvSpPr>
            <a:spLocks noGrp="1"/>
          </p:cNvSpPr>
          <p:nvPr>
            <p:ph type="title"/>
          </p:nvPr>
        </p:nvSpPr>
        <p:spPr>
          <a:xfrm>
            <a:off x="160866" y="0"/>
            <a:ext cx="5697009" cy="1443317"/>
          </a:xfrm>
        </p:spPr>
        <p:txBody>
          <a:bodyPr>
            <a:normAutofit/>
          </a:bodyPr>
          <a:lstStyle/>
          <a:p>
            <a:r>
              <a:rPr lang="en-US" sz="3600" b="1" dirty="0"/>
              <a:t>introduction</a:t>
            </a:r>
          </a:p>
        </p:txBody>
      </p:sp>
      <p:sp>
        <p:nvSpPr>
          <p:cNvPr id="64" name="Rectangle 63">
            <a:extLst>
              <a:ext uri="{FF2B5EF4-FFF2-40B4-BE49-F238E27FC236}">
                <a16:creationId xmlns:a16="http://schemas.microsoft.com/office/drawing/2014/main" id="{E7EE51AF-124C-4480-A4EA-7C1E9F8CC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48757540-E5B7-47A6-BD81-8B54DAF68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5061" y="160868"/>
            <a:ext cx="1846073" cy="2778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6C0983F6-1C8E-4D0F-98C9-3667AD6E7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7" y="4071410"/>
            <a:ext cx="1898121" cy="26445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EE1B592D-31D6-3841-8CC1-3C629FEDB5DE}"/>
              </a:ext>
            </a:extLst>
          </p:cNvPr>
          <p:cNvPicPr>
            <a:picLocks noChangeAspect="1"/>
          </p:cNvPicPr>
          <p:nvPr/>
        </p:nvPicPr>
        <p:blipFill>
          <a:blip r:embed="rId4">
            <a:extLst>
              <a:ext uri="{837473B0-CC2E-450A-ABE3-18F120FF3D39}">
                <a1611:picAttrSrcUrl xmlns:a1611="http://schemas.microsoft.com/office/drawing/2016/11/main" r:id="rId5"/>
              </a:ext>
            </a:extLst>
          </a:blip>
          <a:srcRect l="667" r="667"/>
          <a:stretch/>
        </p:blipFill>
        <p:spPr>
          <a:xfrm>
            <a:off x="8314455" y="3100590"/>
            <a:ext cx="3716680" cy="3615331"/>
          </a:xfrm>
          <a:prstGeom prst="rect">
            <a:avLst/>
          </a:prstGeom>
        </p:spPr>
      </p:pic>
      <p:pic>
        <p:nvPicPr>
          <p:cNvPr id="10" name="Picture 9">
            <a:extLst>
              <a:ext uri="{FF2B5EF4-FFF2-40B4-BE49-F238E27FC236}">
                <a16:creationId xmlns:a16="http://schemas.microsoft.com/office/drawing/2014/main" id="{7480DF21-DE52-7742-819E-D9D5B4148268}"/>
              </a:ext>
            </a:extLst>
          </p:cNvPr>
          <p:cNvPicPr>
            <a:picLocks noChangeAspect="1"/>
          </p:cNvPicPr>
          <p:nvPr/>
        </p:nvPicPr>
        <p:blipFill>
          <a:blip r:embed="rId6">
            <a:extLst>
              <a:ext uri="{837473B0-CC2E-450A-ABE3-18F120FF3D39}">
                <a1611:picAttrSrcUrl xmlns:a1611="http://schemas.microsoft.com/office/drawing/2016/11/main" r:id="rId7"/>
              </a:ext>
            </a:extLst>
          </a:blip>
          <a:srcRect l="16477" r="16477"/>
          <a:stretch/>
        </p:blipFill>
        <p:spPr>
          <a:xfrm>
            <a:off x="6256867" y="160867"/>
            <a:ext cx="3767328" cy="3747805"/>
          </a:xfrm>
          <a:custGeom>
            <a:avLst/>
            <a:gdLst>
              <a:gd name="connsiteX0" fmla="*/ 0 w 3767328"/>
              <a:gd name="connsiteY0" fmla="*/ 0 h 3747805"/>
              <a:gd name="connsiteX1" fmla="*/ 3767328 w 3767328"/>
              <a:gd name="connsiteY1" fmla="*/ 0 h 3747805"/>
              <a:gd name="connsiteX2" fmla="*/ 3767328 w 3767328"/>
              <a:gd name="connsiteY2" fmla="*/ 2778856 h 3747805"/>
              <a:gd name="connsiteX3" fmla="*/ 1896721 w 3767328"/>
              <a:gd name="connsiteY3" fmla="*/ 2778856 h 3747805"/>
              <a:gd name="connsiteX4" fmla="*/ 1896721 w 3767328"/>
              <a:gd name="connsiteY4" fmla="*/ 3747805 h 3747805"/>
              <a:gd name="connsiteX5" fmla="*/ 0 w 3767328"/>
              <a:gd name="connsiteY5" fmla="*/ 3747805 h 37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328" h="3747805">
                <a:moveTo>
                  <a:pt x="0" y="0"/>
                </a:moveTo>
                <a:lnTo>
                  <a:pt x="3767328" y="0"/>
                </a:lnTo>
                <a:lnTo>
                  <a:pt x="3767328" y="2778856"/>
                </a:lnTo>
                <a:lnTo>
                  <a:pt x="1896721" y="2778856"/>
                </a:lnTo>
                <a:lnTo>
                  <a:pt x="1896721" y="3747805"/>
                </a:lnTo>
                <a:lnTo>
                  <a:pt x="0" y="3747805"/>
                </a:lnTo>
                <a:close/>
              </a:path>
            </a:pathLst>
          </a:custGeom>
        </p:spPr>
      </p:pic>
      <p:pic>
        <p:nvPicPr>
          <p:cNvPr id="14" name="Picture 13" descr="students observing teacher do science experiment">
            <a:extLst>
              <a:ext uri="{FF2B5EF4-FFF2-40B4-BE49-F238E27FC236}">
                <a16:creationId xmlns:a16="http://schemas.microsoft.com/office/drawing/2014/main" id="{6AC1EBEB-9D74-3E4C-9BDC-668D2D212A5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r="99" b="-2"/>
          <a:stretch/>
        </p:blipFill>
        <p:spPr>
          <a:xfrm>
            <a:off x="10185061" y="160868"/>
            <a:ext cx="1846073" cy="2778854"/>
          </a:xfrm>
          <a:prstGeom prst="rect">
            <a:avLst/>
          </a:prstGeom>
        </p:spPr>
      </p:pic>
      <p:pic>
        <p:nvPicPr>
          <p:cNvPr id="18" name="Picture 17" descr="students raising hands">
            <a:extLst>
              <a:ext uri="{FF2B5EF4-FFF2-40B4-BE49-F238E27FC236}">
                <a16:creationId xmlns:a16="http://schemas.microsoft.com/office/drawing/2014/main" id="{8D11AB9E-363B-C248-9288-085B4151B41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t="36" r="5" b="5"/>
          <a:stretch/>
        </p:blipFill>
        <p:spPr>
          <a:xfrm>
            <a:off x="6256867" y="4071410"/>
            <a:ext cx="1898121" cy="2644511"/>
          </a:xfrm>
          <a:prstGeom prst="rect">
            <a:avLst/>
          </a:prstGeom>
        </p:spPr>
      </p:pic>
      <p:sp>
        <p:nvSpPr>
          <p:cNvPr id="4" name="Content Placeholder 3">
            <a:extLst>
              <a:ext uri="{FF2B5EF4-FFF2-40B4-BE49-F238E27FC236}">
                <a16:creationId xmlns:a16="http://schemas.microsoft.com/office/drawing/2014/main" id="{66EB2142-0ED5-8D34-E78F-30C3A6147770}"/>
              </a:ext>
            </a:extLst>
          </p:cNvPr>
          <p:cNvSpPr>
            <a:spLocks noGrp="1"/>
          </p:cNvSpPr>
          <p:nvPr>
            <p:ph idx="1"/>
          </p:nvPr>
        </p:nvSpPr>
        <p:spPr>
          <a:xfrm>
            <a:off x="457201" y="1317812"/>
            <a:ext cx="5400674" cy="5181599"/>
          </a:xfrm>
        </p:spPr>
        <p:txBody>
          <a:bodyPr>
            <a:noAutofit/>
          </a:bodyPr>
          <a:lstStyle/>
          <a:p>
            <a:r>
              <a:rPr lang="en-US" sz="2400" b="0" i="0" dirty="0">
                <a:solidFill>
                  <a:schemeClr val="accent3"/>
                </a:solidFill>
                <a:effectLst/>
                <a:latin typeface="Google Sans"/>
              </a:rPr>
              <a:t>A Student Management System (SMS) is a software application designed to automate and streamline the management of student data, records, and processes within an educational institution. It aims to improve efficiency, accuracy, and communication while simplifying administrative tasks. The system typically manages various aspects of a student's educational journey, from enrollment to graduation, including registration, attendance, grades, assessments, and more. </a:t>
            </a:r>
            <a:endParaRPr lang="en-US" sz="2400" dirty="0">
              <a:solidFill>
                <a:schemeClr val="accent3"/>
              </a:solidFill>
            </a:endParaRPr>
          </a:p>
        </p:txBody>
      </p:sp>
      <p:sp>
        <p:nvSpPr>
          <p:cNvPr id="5" name="TextBox 4">
            <a:extLst>
              <a:ext uri="{FF2B5EF4-FFF2-40B4-BE49-F238E27FC236}">
                <a16:creationId xmlns:a16="http://schemas.microsoft.com/office/drawing/2014/main" id="{6C8AB822-5BF6-4E8D-DBAA-EBDAF94BE00B}"/>
              </a:ext>
            </a:extLst>
          </p:cNvPr>
          <p:cNvSpPr txBox="1"/>
          <p:nvPr/>
        </p:nvSpPr>
        <p:spPr>
          <a:xfrm>
            <a:off x="8314455" y="6715921"/>
            <a:ext cx="3716680" cy="230832"/>
          </a:xfrm>
          <a:prstGeom prst="rect">
            <a:avLst/>
          </a:prstGeom>
          <a:noFill/>
        </p:spPr>
        <p:txBody>
          <a:bodyPr wrap="square" rtlCol="0">
            <a:spAutoFit/>
          </a:bodyPr>
          <a:lstStyle/>
          <a:p>
            <a:r>
              <a:rPr lang="en-US" sz="900">
                <a:hlinkClick r:id="rId5" tooltip="https://drzreflects.blogspot.com/2013/04/what-is-difference-between-20th-and.html"/>
              </a:rPr>
              <a:t>This Photo</a:t>
            </a:r>
            <a:r>
              <a:rPr lang="en-US" sz="900"/>
              <a:t> by Unknown Author is licensed under </a:t>
            </a:r>
            <a:r>
              <a:rPr lang="en-US" sz="900">
                <a:hlinkClick r:id="rId10" tooltip="https://creativecommons.org/licenses/by/3.0/"/>
              </a:rPr>
              <a:t>CC BY</a:t>
            </a:r>
            <a:endParaRPr lang="en-US" sz="900"/>
          </a:p>
        </p:txBody>
      </p:sp>
      <p:sp>
        <p:nvSpPr>
          <p:cNvPr id="6" name="TextBox 5">
            <a:extLst>
              <a:ext uri="{FF2B5EF4-FFF2-40B4-BE49-F238E27FC236}">
                <a16:creationId xmlns:a16="http://schemas.microsoft.com/office/drawing/2014/main" id="{A38C1546-9AAF-B95B-F0CF-617CF23B59A8}"/>
              </a:ext>
            </a:extLst>
          </p:cNvPr>
          <p:cNvSpPr txBox="1"/>
          <p:nvPr/>
        </p:nvSpPr>
        <p:spPr>
          <a:xfrm>
            <a:off x="6256867" y="3908672"/>
            <a:ext cx="3767328" cy="230832"/>
          </a:xfrm>
          <a:prstGeom prst="rect">
            <a:avLst/>
          </a:prstGeom>
          <a:noFill/>
        </p:spPr>
        <p:txBody>
          <a:bodyPr wrap="square" rtlCol="0">
            <a:spAutoFit/>
          </a:bodyPr>
          <a:lstStyle/>
          <a:p>
            <a:r>
              <a:rPr lang="en-US" sz="900">
                <a:hlinkClick r:id="rId7" tooltip="https://www.flickr.com/photos/83633410@N07/7658278494"/>
              </a:rPr>
              <a:t>This Photo</a:t>
            </a:r>
            <a:r>
              <a:rPr lang="en-US" sz="900"/>
              <a:t> by Unknown Author is licensed under </a:t>
            </a:r>
            <a:r>
              <a:rPr lang="en-US" sz="900">
                <a:hlinkClick r:id="rId11" tooltip="https://creativecommons.org/licenses/by-sa/3.0/"/>
              </a:rPr>
              <a:t>CC BY-SA</a:t>
            </a:r>
            <a:endParaRPr lang="en-US" sz="900"/>
          </a:p>
        </p:txBody>
      </p:sp>
    </p:spTree>
    <p:extLst>
      <p:ext uri="{BB962C8B-B14F-4D97-AF65-F5344CB8AC3E}">
        <p14:creationId xmlns:p14="http://schemas.microsoft.com/office/powerpoint/2010/main" val="27014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FBC750A-B8E7-49A0-A00A-F7245127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44D0436-4FAC-43D1-9565-515BBE80D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 name="Straight Connector 14">
            <a:extLst>
              <a:ext uri="{FF2B5EF4-FFF2-40B4-BE49-F238E27FC236}">
                <a16:creationId xmlns:a16="http://schemas.microsoft.com/office/drawing/2014/main" id="{9F82E424-AAF6-43AC-AC56-03BA23E0C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Content Placeholder 3">
            <a:extLst>
              <a:ext uri="{FF2B5EF4-FFF2-40B4-BE49-F238E27FC236}">
                <a16:creationId xmlns:a16="http://schemas.microsoft.com/office/drawing/2014/main" id="{57DEEE07-D31C-DAFE-F040-9E36837AB0C9}"/>
              </a:ext>
            </a:extLst>
          </p:cNvPr>
          <p:cNvSpPr>
            <a:spLocks noGrp="1"/>
          </p:cNvSpPr>
          <p:nvPr>
            <p:ph idx="1"/>
          </p:nvPr>
        </p:nvSpPr>
        <p:spPr>
          <a:xfrm>
            <a:off x="528919" y="1246094"/>
            <a:ext cx="6284258" cy="4876799"/>
          </a:xfrm>
        </p:spPr>
        <p:txBody>
          <a:bodyPr>
            <a:normAutofit/>
          </a:bodyPr>
          <a:lstStyle/>
          <a:p>
            <a:r>
              <a:rPr lang="en-US" sz="2800" b="0" i="0" dirty="0">
                <a:solidFill>
                  <a:schemeClr val="accent3">
                    <a:lumMod val="20000"/>
                    <a:lumOff val="80000"/>
                  </a:schemeClr>
                </a:solidFill>
                <a:effectLst/>
                <a:latin typeface="Google Sans"/>
              </a:rPr>
              <a:t>A Student Management System (SMS) aims to streamline and automate administrative tasks related to students, improving efficiency and organization within educational institutions. Key objectives include managing student data, facilitating communication, and improving overall operational efficiency. </a:t>
            </a:r>
            <a:endParaRPr lang="en-US" sz="2800" dirty="0">
              <a:solidFill>
                <a:schemeClr val="accent3">
                  <a:lumMod val="20000"/>
                  <a:lumOff val="80000"/>
                </a:schemeClr>
              </a:solidFill>
            </a:endParaRPr>
          </a:p>
        </p:txBody>
      </p:sp>
      <p:sp>
        <p:nvSpPr>
          <p:cNvPr id="7" name="TextBox 6">
            <a:extLst>
              <a:ext uri="{FF2B5EF4-FFF2-40B4-BE49-F238E27FC236}">
                <a16:creationId xmlns:a16="http://schemas.microsoft.com/office/drawing/2014/main" id="{F6A9B9E9-E004-9D39-6AED-7ED10815815A}"/>
              </a:ext>
            </a:extLst>
          </p:cNvPr>
          <p:cNvSpPr txBox="1"/>
          <p:nvPr/>
        </p:nvSpPr>
        <p:spPr>
          <a:xfrm>
            <a:off x="600635" y="331694"/>
            <a:ext cx="5809130" cy="646331"/>
          </a:xfrm>
          <a:prstGeom prst="rect">
            <a:avLst/>
          </a:prstGeom>
          <a:noFill/>
        </p:spPr>
        <p:txBody>
          <a:bodyPr wrap="square" rtlCol="0">
            <a:spAutoFit/>
          </a:bodyPr>
          <a:lstStyle/>
          <a:p>
            <a:r>
              <a:rPr lang="en-US" sz="3600" b="1" dirty="0">
                <a:solidFill>
                  <a:schemeClr val="accent1">
                    <a:lumMod val="75000"/>
                  </a:schemeClr>
                </a:solidFill>
              </a:rPr>
              <a:t>OBJECTIVE</a:t>
            </a:r>
          </a:p>
        </p:txBody>
      </p:sp>
      <p:sp>
        <p:nvSpPr>
          <p:cNvPr id="8" name="Oval 7">
            <a:extLst>
              <a:ext uri="{FF2B5EF4-FFF2-40B4-BE49-F238E27FC236}">
                <a16:creationId xmlns:a16="http://schemas.microsoft.com/office/drawing/2014/main" id="{DCDBAB7C-69E2-A142-2809-863CA4642146}"/>
              </a:ext>
            </a:extLst>
          </p:cNvPr>
          <p:cNvSpPr/>
          <p:nvPr/>
        </p:nvSpPr>
        <p:spPr>
          <a:xfrm>
            <a:off x="7996519" y="1246093"/>
            <a:ext cx="3666560" cy="3774142"/>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effectLst>
            <a:glow rad="1397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93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D9E8-1F17-1B1E-EE1C-9A9862F0504B}"/>
              </a:ext>
            </a:extLst>
          </p:cNvPr>
          <p:cNvSpPr>
            <a:spLocks noGrp="1"/>
          </p:cNvSpPr>
          <p:nvPr>
            <p:ph type="title"/>
          </p:nvPr>
        </p:nvSpPr>
        <p:spPr>
          <a:xfrm>
            <a:off x="268941" y="188260"/>
            <a:ext cx="10778470" cy="995082"/>
          </a:xfrm>
        </p:spPr>
        <p:txBody>
          <a:bodyPr>
            <a:normAutofit/>
          </a:bodyPr>
          <a:lstStyle/>
          <a:p>
            <a:r>
              <a:rPr lang="en-US" sz="3600" b="1" dirty="0"/>
              <a:t>System design</a:t>
            </a:r>
          </a:p>
        </p:txBody>
      </p:sp>
      <p:sp>
        <p:nvSpPr>
          <p:cNvPr id="3" name="Content Placeholder 2">
            <a:extLst>
              <a:ext uri="{FF2B5EF4-FFF2-40B4-BE49-F238E27FC236}">
                <a16:creationId xmlns:a16="http://schemas.microsoft.com/office/drawing/2014/main" id="{75FE6323-A792-53EC-61E0-0DF8F8B54D87}"/>
              </a:ext>
            </a:extLst>
          </p:cNvPr>
          <p:cNvSpPr>
            <a:spLocks noGrp="1"/>
          </p:cNvSpPr>
          <p:nvPr>
            <p:ph idx="1"/>
          </p:nvPr>
        </p:nvSpPr>
        <p:spPr>
          <a:xfrm>
            <a:off x="331694" y="914399"/>
            <a:ext cx="9897035" cy="5647765"/>
          </a:xfrm>
        </p:spPr>
        <p:txBody>
          <a:bodyPr>
            <a:normAutofit/>
          </a:bodyPr>
          <a:lstStyle/>
          <a:p>
            <a:r>
              <a:rPr lang="en-US" sz="2800" b="0" i="0" dirty="0">
                <a:solidFill>
                  <a:schemeClr val="tx1">
                    <a:lumMod val="95000"/>
                  </a:schemeClr>
                </a:solidFill>
                <a:effectLst/>
                <a:latin typeface="Google Sans"/>
              </a:rPr>
              <a:t>A Python-based student management system project design would typically involve creating a GUI using </a:t>
            </a:r>
            <a:r>
              <a:rPr lang="en-US" sz="2800" b="0" i="0" dirty="0" err="1">
                <a:solidFill>
                  <a:schemeClr val="tx1">
                    <a:lumMod val="95000"/>
                  </a:schemeClr>
                </a:solidFill>
                <a:effectLst/>
                <a:latin typeface="Google Sans"/>
              </a:rPr>
              <a:t>Tkinter</a:t>
            </a:r>
            <a:r>
              <a:rPr lang="en-US" sz="2800" b="0" i="0" dirty="0">
                <a:solidFill>
                  <a:schemeClr val="tx1">
                    <a:lumMod val="95000"/>
                  </a:schemeClr>
                </a:solidFill>
                <a:effectLst/>
                <a:latin typeface="Google Sans"/>
              </a:rPr>
              <a:t>, connecting to a database (like MySQL or SQLite), and implementing functions for managing student data. The system architecture would involve a client-side (GUI) built with </a:t>
            </a:r>
            <a:r>
              <a:rPr lang="en-US" sz="2800" b="0" i="0" dirty="0" err="1">
                <a:solidFill>
                  <a:schemeClr val="tx1">
                    <a:lumMod val="95000"/>
                  </a:schemeClr>
                </a:solidFill>
                <a:effectLst/>
                <a:latin typeface="Google Sans"/>
              </a:rPr>
              <a:t>Tkinter</a:t>
            </a:r>
            <a:r>
              <a:rPr lang="en-US" sz="2800" b="0" i="0" dirty="0">
                <a:solidFill>
                  <a:schemeClr val="tx1">
                    <a:lumMod val="95000"/>
                  </a:schemeClr>
                </a:solidFill>
                <a:effectLst/>
                <a:latin typeface="Google Sans"/>
              </a:rPr>
              <a:t> and a backend (database interaction) using Python</a:t>
            </a:r>
          </a:p>
          <a:p>
            <a:endParaRPr lang="en-US" sz="2800" b="0" i="0" dirty="0">
              <a:solidFill>
                <a:schemeClr val="tx1">
                  <a:lumMod val="95000"/>
                </a:schemeClr>
              </a:solidFill>
              <a:effectLst/>
              <a:latin typeface="Google Sans"/>
            </a:endParaRPr>
          </a:p>
          <a:p>
            <a:pPr marL="0" indent="0" algn="l">
              <a:lnSpc>
                <a:spcPts val="1650"/>
              </a:lnSpc>
              <a:spcBef>
                <a:spcPts val="750"/>
              </a:spcBef>
              <a:spcAft>
                <a:spcPts val="600"/>
              </a:spcAft>
              <a:buNone/>
            </a:pPr>
            <a:r>
              <a:rPr lang="en-US" sz="3200" b="1" i="0" dirty="0">
                <a:solidFill>
                  <a:srgbClr val="00B050"/>
                </a:solidFill>
                <a:effectLst/>
                <a:latin typeface="Google Sans"/>
              </a:rPr>
              <a:t>  User Interface Elements:</a:t>
            </a:r>
            <a:endParaRPr lang="en-US" sz="3200" b="0" i="0" dirty="0">
              <a:solidFill>
                <a:srgbClr val="00B050"/>
              </a:solidFill>
              <a:effectLst/>
              <a:latin typeface="Google Sans"/>
            </a:endParaRPr>
          </a:p>
          <a:p>
            <a:pPr algn="l">
              <a:lnSpc>
                <a:spcPts val="1650"/>
              </a:lnSpc>
              <a:spcBef>
                <a:spcPts val="600"/>
              </a:spcBef>
              <a:spcAft>
                <a:spcPts val="600"/>
              </a:spcAft>
              <a:buFont typeface="Arial" panose="020B0604020202020204" pitchFamily="34" charset="0"/>
              <a:buChar char="•"/>
            </a:pPr>
            <a:r>
              <a:rPr lang="en-US" sz="2800" b="1" i="0" dirty="0">
                <a:solidFill>
                  <a:schemeClr val="tx1">
                    <a:lumMod val="95000"/>
                  </a:schemeClr>
                </a:solidFill>
                <a:effectLst/>
                <a:latin typeface="Google Sans"/>
              </a:rPr>
              <a:t>Frames:</a:t>
            </a:r>
            <a:r>
              <a:rPr lang="en-US" sz="2800" b="0" i="0" dirty="0">
                <a:solidFill>
                  <a:schemeClr val="tx1">
                    <a:lumMod val="95000"/>
                  </a:schemeClr>
                </a:solidFill>
                <a:effectLst/>
                <a:latin typeface="Google Sans"/>
              </a:rPr>
              <a:t> Organize the interface into logical sections.</a:t>
            </a:r>
          </a:p>
          <a:p>
            <a:pPr algn="l">
              <a:lnSpc>
                <a:spcPts val="1650"/>
              </a:lnSpc>
              <a:spcBef>
                <a:spcPts val="600"/>
              </a:spcBef>
              <a:spcAft>
                <a:spcPts val="600"/>
              </a:spcAft>
              <a:buFont typeface="Arial" panose="020B0604020202020204" pitchFamily="34" charset="0"/>
              <a:buChar char="•"/>
            </a:pPr>
            <a:r>
              <a:rPr lang="en-US" sz="2800" b="1" i="0" dirty="0">
                <a:solidFill>
                  <a:schemeClr val="tx1">
                    <a:lumMod val="95000"/>
                  </a:schemeClr>
                </a:solidFill>
                <a:effectLst/>
                <a:latin typeface="Google Sans"/>
              </a:rPr>
              <a:t>Widgets:</a:t>
            </a:r>
            <a:r>
              <a:rPr lang="en-US" sz="2800" b="0" i="0" dirty="0">
                <a:solidFill>
                  <a:schemeClr val="tx1">
                    <a:lumMod val="95000"/>
                  </a:schemeClr>
                </a:solidFill>
                <a:effectLst/>
                <a:latin typeface="Google Sans"/>
              </a:rPr>
              <a:t> Labels, text entry fields, buttons, list boxes, etc.</a:t>
            </a:r>
          </a:p>
          <a:p>
            <a:pPr algn="l">
              <a:lnSpc>
                <a:spcPts val="1650"/>
              </a:lnSpc>
              <a:spcBef>
                <a:spcPts val="600"/>
              </a:spcBef>
              <a:spcAft>
                <a:spcPts val="1500"/>
              </a:spcAft>
              <a:buFont typeface="Arial" panose="020B0604020202020204" pitchFamily="34" charset="0"/>
              <a:buChar char="•"/>
            </a:pPr>
            <a:r>
              <a:rPr lang="en-US" sz="2800" b="1" i="0" dirty="0">
                <a:solidFill>
                  <a:schemeClr val="tx1">
                    <a:lumMod val="95000"/>
                  </a:schemeClr>
                </a:solidFill>
                <a:effectLst/>
                <a:latin typeface="Google Sans"/>
              </a:rPr>
              <a:t>Events:</a:t>
            </a:r>
            <a:r>
              <a:rPr lang="en-US" sz="2800" b="0" i="0" dirty="0">
                <a:solidFill>
                  <a:schemeClr val="tx1">
                    <a:lumMod val="95000"/>
                  </a:schemeClr>
                </a:solidFill>
                <a:effectLst/>
                <a:latin typeface="Google Sans"/>
              </a:rPr>
              <a:t> Handle user actions (e.g., button clicks, text entry).</a:t>
            </a:r>
          </a:p>
          <a:p>
            <a:endParaRPr lang="en-US" sz="2400" dirty="0">
              <a:solidFill>
                <a:schemeClr val="tx1">
                  <a:lumMod val="95000"/>
                </a:schemeClr>
              </a:solidFill>
            </a:endParaRPr>
          </a:p>
        </p:txBody>
      </p:sp>
      <p:pic>
        <p:nvPicPr>
          <p:cNvPr id="5" name="Graphic 4" descr="Classroom">
            <a:extLst>
              <a:ext uri="{FF2B5EF4-FFF2-40B4-BE49-F238E27FC236}">
                <a16:creationId xmlns:a16="http://schemas.microsoft.com/office/drawing/2014/main" id="{DDFE0873-32A2-70E2-B552-5AE1B0EA44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6947" y="2904565"/>
            <a:ext cx="2143359" cy="2187388"/>
          </a:xfrm>
          <a:prstGeom prst="rect">
            <a:avLst/>
          </a:prstGeom>
        </p:spPr>
      </p:pic>
    </p:spTree>
    <p:extLst>
      <p:ext uri="{BB962C8B-B14F-4D97-AF65-F5344CB8AC3E}">
        <p14:creationId xmlns:p14="http://schemas.microsoft.com/office/powerpoint/2010/main" val="2384745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4F96F-B0BE-4E84-A401-8F8438058CAB}"/>
              </a:ext>
            </a:extLst>
          </p:cNvPr>
          <p:cNvSpPr>
            <a:spLocks noGrp="1"/>
          </p:cNvSpPr>
          <p:nvPr>
            <p:ph type="title"/>
          </p:nvPr>
        </p:nvSpPr>
        <p:spPr>
          <a:xfrm>
            <a:off x="3536395" y="40299"/>
            <a:ext cx="8655605" cy="1547448"/>
          </a:xfrm>
        </p:spPr>
        <p:txBody>
          <a:bodyPr>
            <a:normAutofit/>
          </a:bodyPr>
          <a:lstStyle/>
          <a:p>
            <a:pPr algn="ctr"/>
            <a:r>
              <a:rPr lang="en-US" sz="3600" b="1" dirty="0">
                <a:solidFill>
                  <a:schemeClr val="accent1">
                    <a:lumMod val="75000"/>
                  </a:schemeClr>
                </a:solidFill>
              </a:rPr>
              <a:t>Key features</a:t>
            </a:r>
            <a:endParaRPr lang="en-US" sz="3600" dirty="0">
              <a:solidFill>
                <a:schemeClr val="accent1">
                  <a:lumMod val="75000"/>
                </a:schemeClr>
              </a:solidFill>
            </a:endParaRPr>
          </a:p>
        </p:txBody>
      </p:sp>
      <p:graphicFrame>
        <p:nvGraphicFramePr>
          <p:cNvPr id="5" name="Content Placeholder 2" descr="Icon SmartArt graphic">
            <a:extLst>
              <a:ext uri="{FF2B5EF4-FFF2-40B4-BE49-F238E27FC236}">
                <a16:creationId xmlns:a16="http://schemas.microsoft.com/office/drawing/2014/main" id="{2B828A48-3EC3-4EF9-8697-5D2A44F3F052}"/>
              </a:ext>
            </a:extLst>
          </p:cNvPr>
          <p:cNvGraphicFramePr>
            <a:graphicFrameLocks noGrp="1"/>
          </p:cNvGraphicFramePr>
          <p:nvPr>
            <p:ph idx="1"/>
            <p:extLst>
              <p:ext uri="{D42A27DB-BD31-4B8C-83A1-F6EECF244321}">
                <p14:modId xmlns:p14="http://schemas.microsoft.com/office/powerpoint/2010/main" val="555408634"/>
              </p:ext>
            </p:extLst>
          </p:nvPr>
        </p:nvGraphicFramePr>
        <p:xfrm>
          <a:off x="3646312" y="1219201"/>
          <a:ext cx="8545688" cy="5254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Students observing science experiment">
            <a:extLst>
              <a:ext uri="{FF2B5EF4-FFF2-40B4-BE49-F238E27FC236}">
                <a16:creationId xmlns:a16="http://schemas.microsoft.com/office/drawing/2014/main" id="{78F172A8-6231-D14E-A13D-8613F2AEAD88}"/>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82880" y="201167"/>
            <a:ext cx="3353515" cy="2738556"/>
          </a:xfrm>
          <a:prstGeom prst="rect">
            <a:avLst/>
          </a:prstGeom>
          <a:ln w="38100">
            <a:noFill/>
          </a:ln>
          <a:effectLst/>
        </p:spPr>
      </p:pic>
      <p:pic>
        <p:nvPicPr>
          <p:cNvPr id="4" name="Picture 3">
            <a:extLst>
              <a:ext uri="{FF2B5EF4-FFF2-40B4-BE49-F238E27FC236}">
                <a16:creationId xmlns:a16="http://schemas.microsoft.com/office/drawing/2014/main" id="{5D8F1927-EC97-404E-90EF-533BB92836CD}"/>
              </a:ext>
            </a:extLst>
          </p:cNvPr>
          <p:cNvPicPr>
            <a:picLocks noChangeAspect="1"/>
          </p:cNvPicPr>
          <p:nvPr/>
        </p:nvPicPr>
        <p:blipFill>
          <a:blip r:embed="rId10">
            <a:extLst>
              <a:ext uri="{837473B0-CC2E-450A-ABE3-18F120FF3D39}">
                <a1611:picAttrSrcUrl xmlns:a1611="http://schemas.microsoft.com/office/drawing/2016/11/main" r:id="rId11"/>
              </a:ext>
            </a:extLst>
          </a:blip>
          <a:srcRect/>
          <a:stretch/>
        </p:blipFill>
        <p:spPr>
          <a:xfrm>
            <a:off x="182879" y="3503211"/>
            <a:ext cx="3353515" cy="2970742"/>
          </a:xfrm>
          <a:prstGeom prst="rect">
            <a:avLst/>
          </a:prstGeom>
          <a:ln w="38100">
            <a:noFill/>
          </a:ln>
          <a:effectLst/>
        </p:spPr>
      </p:pic>
      <p:sp>
        <p:nvSpPr>
          <p:cNvPr id="3" name="TextBox 2">
            <a:extLst>
              <a:ext uri="{FF2B5EF4-FFF2-40B4-BE49-F238E27FC236}">
                <a16:creationId xmlns:a16="http://schemas.microsoft.com/office/drawing/2014/main" id="{A6F8AD13-69FF-9D33-20AB-13B163062238}"/>
              </a:ext>
            </a:extLst>
          </p:cNvPr>
          <p:cNvSpPr txBox="1"/>
          <p:nvPr/>
        </p:nvSpPr>
        <p:spPr>
          <a:xfrm>
            <a:off x="4702522" y="1607298"/>
            <a:ext cx="2187388" cy="1908215"/>
          </a:xfrm>
          <a:prstGeom prst="rect">
            <a:avLst/>
          </a:prstGeom>
          <a:noFill/>
        </p:spPr>
        <p:txBody>
          <a:bodyPr wrap="square" rtlCol="0">
            <a:spAutoFit/>
          </a:bodyPr>
          <a:lstStyle/>
          <a:p>
            <a:r>
              <a:rPr lang="en-US" sz="2000" dirty="0"/>
              <a:t>Student Registration: Allowing users to add new student records.</a:t>
            </a:r>
          </a:p>
          <a:p>
            <a:endParaRPr lang="en-US" dirty="0"/>
          </a:p>
        </p:txBody>
      </p:sp>
      <p:sp>
        <p:nvSpPr>
          <p:cNvPr id="10" name="TextBox 9">
            <a:extLst>
              <a:ext uri="{FF2B5EF4-FFF2-40B4-BE49-F238E27FC236}">
                <a16:creationId xmlns:a16="http://schemas.microsoft.com/office/drawing/2014/main" id="{1E0117D9-6A76-CF95-B6B4-C702CDDDF45B}"/>
              </a:ext>
            </a:extLst>
          </p:cNvPr>
          <p:cNvSpPr txBox="1"/>
          <p:nvPr/>
        </p:nvSpPr>
        <p:spPr>
          <a:xfrm>
            <a:off x="8462682" y="1801906"/>
            <a:ext cx="2653553" cy="1908215"/>
          </a:xfrm>
          <a:prstGeom prst="rect">
            <a:avLst/>
          </a:prstGeom>
          <a:noFill/>
        </p:spPr>
        <p:txBody>
          <a:bodyPr wrap="square" rtlCol="0">
            <a:spAutoFit/>
          </a:bodyPr>
          <a:lstStyle/>
          <a:p>
            <a:r>
              <a:rPr lang="en-US" sz="2000" i="0" dirty="0">
                <a:effectLst/>
                <a:latin typeface="+mj-lt"/>
              </a:rPr>
              <a:t>Data Display</a:t>
            </a:r>
            <a:r>
              <a:rPr lang="en-US" sz="2000" b="1" i="0" dirty="0">
                <a:effectLst/>
                <a:latin typeface="+mj-lt"/>
              </a:rPr>
              <a:t>:</a:t>
            </a:r>
            <a:r>
              <a:rPr lang="en-US" sz="2000" b="0" i="0" dirty="0">
                <a:effectLst/>
                <a:latin typeface="+mj-lt"/>
              </a:rPr>
              <a:t> Presenting student information in a clear and organized way</a:t>
            </a:r>
            <a:r>
              <a:rPr lang="en-US" sz="2000" b="0" i="0" dirty="0">
                <a:solidFill>
                  <a:srgbClr val="001D35"/>
                </a:solidFill>
                <a:effectLst/>
                <a:latin typeface="+mj-lt"/>
              </a:rPr>
              <a:t>.</a:t>
            </a:r>
          </a:p>
          <a:p>
            <a:endParaRPr lang="en-US" dirty="0"/>
          </a:p>
        </p:txBody>
      </p:sp>
      <p:sp>
        <p:nvSpPr>
          <p:cNvPr id="11" name="TextBox 10">
            <a:extLst>
              <a:ext uri="{FF2B5EF4-FFF2-40B4-BE49-F238E27FC236}">
                <a16:creationId xmlns:a16="http://schemas.microsoft.com/office/drawing/2014/main" id="{B74603CC-45E7-A85C-B2C3-15AB2DD92E16}"/>
              </a:ext>
            </a:extLst>
          </p:cNvPr>
          <p:cNvSpPr txBox="1"/>
          <p:nvPr/>
        </p:nvSpPr>
        <p:spPr>
          <a:xfrm>
            <a:off x="4702522" y="4572000"/>
            <a:ext cx="2415454" cy="1323439"/>
          </a:xfrm>
          <a:prstGeom prst="rect">
            <a:avLst/>
          </a:prstGeom>
          <a:noFill/>
        </p:spPr>
        <p:txBody>
          <a:bodyPr wrap="square" rtlCol="0">
            <a:spAutoFit/>
          </a:bodyPr>
          <a:lstStyle/>
          <a:p>
            <a:r>
              <a:rPr lang="en-US" sz="2000" dirty="0"/>
              <a:t>Data Update: Enabling users to modify existing student data</a:t>
            </a:r>
          </a:p>
        </p:txBody>
      </p:sp>
      <p:sp>
        <p:nvSpPr>
          <p:cNvPr id="12" name="TextBox 11">
            <a:extLst>
              <a:ext uri="{FF2B5EF4-FFF2-40B4-BE49-F238E27FC236}">
                <a16:creationId xmlns:a16="http://schemas.microsoft.com/office/drawing/2014/main" id="{F4F68069-115F-194A-A8AF-2D7C87BD4BE9}"/>
              </a:ext>
            </a:extLst>
          </p:cNvPr>
          <p:cNvSpPr txBox="1"/>
          <p:nvPr/>
        </p:nvSpPr>
        <p:spPr>
          <a:xfrm>
            <a:off x="8633012" y="4572000"/>
            <a:ext cx="2415454" cy="1323439"/>
          </a:xfrm>
          <a:prstGeom prst="rect">
            <a:avLst/>
          </a:prstGeom>
          <a:noFill/>
        </p:spPr>
        <p:txBody>
          <a:bodyPr wrap="square" rtlCol="0">
            <a:spAutoFit/>
          </a:bodyPr>
          <a:lstStyle/>
          <a:p>
            <a:r>
              <a:rPr lang="en-US" sz="2000" dirty="0"/>
              <a:t>Data Deletion: Removing student records from the database.</a:t>
            </a:r>
          </a:p>
        </p:txBody>
      </p:sp>
    </p:spTree>
    <p:extLst>
      <p:ext uri="{BB962C8B-B14F-4D97-AF65-F5344CB8AC3E}">
        <p14:creationId xmlns:p14="http://schemas.microsoft.com/office/powerpoint/2010/main" val="2706815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1866B-80A4-2D18-D207-8455C1426D08}"/>
              </a:ext>
            </a:extLst>
          </p:cNvPr>
          <p:cNvSpPr>
            <a:spLocks noGrp="1"/>
          </p:cNvSpPr>
          <p:nvPr>
            <p:ph type="title"/>
          </p:nvPr>
        </p:nvSpPr>
        <p:spPr>
          <a:xfrm>
            <a:off x="349624" y="170330"/>
            <a:ext cx="10697787" cy="1918447"/>
          </a:xfrm>
        </p:spPr>
        <p:txBody>
          <a:bodyPr/>
          <a:lstStyle/>
          <a:p>
            <a:pPr fontAlgn="base">
              <a:spcAft>
                <a:spcPts val="1050"/>
              </a:spcAft>
            </a:pPr>
            <a:r>
              <a:rPr lang="en-US" sz="3600" b="1" i="0" dirty="0">
                <a:solidFill>
                  <a:schemeClr val="accent1">
                    <a:lumMod val="75000"/>
                  </a:schemeClr>
                </a:solidFill>
                <a:effectLst/>
                <a:latin typeface="Exotc350 DmBd BT" panose="04030705050B02020A03" pitchFamily="82" charset="0"/>
              </a:rPr>
              <a:t>Project Prerequisites</a:t>
            </a:r>
            <a:br>
              <a:rPr lang="en-US" b="0" i="0" dirty="0">
                <a:solidFill>
                  <a:srgbClr val="444444"/>
                </a:solidFill>
                <a:effectLst/>
                <a:latin typeface="Georgia" panose="02040502050405020303" pitchFamily="18" charset="0"/>
              </a:rPr>
            </a:br>
            <a:br>
              <a:rPr lang="en-US" dirty="0"/>
            </a:br>
            <a:endParaRPr lang="en-US" dirty="0"/>
          </a:p>
        </p:txBody>
      </p:sp>
      <p:sp>
        <p:nvSpPr>
          <p:cNvPr id="3" name="Content Placeholder 2">
            <a:extLst>
              <a:ext uri="{FF2B5EF4-FFF2-40B4-BE49-F238E27FC236}">
                <a16:creationId xmlns:a16="http://schemas.microsoft.com/office/drawing/2014/main" id="{1F6CE297-965D-B7F3-C463-2A4B223C52BC}"/>
              </a:ext>
            </a:extLst>
          </p:cNvPr>
          <p:cNvSpPr>
            <a:spLocks noGrp="1"/>
          </p:cNvSpPr>
          <p:nvPr>
            <p:ph idx="1"/>
          </p:nvPr>
        </p:nvSpPr>
        <p:spPr>
          <a:xfrm>
            <a:off x="349624" y="1452282"/>
            <a:ext cx="9574305" cy="5002305"/>
          </a:xfrm>
        </p:spPr>
        <p:txBody>
          <a:bodyPr>
            <a:noAutofit/>
          </a:bodyPr>
          <a:lstStyle/>
          <a:p>
            <a:pPr algn="l" fontAlgn="base">
              <a:buNone/>
            </a:pPr>
            <a:r>
              <a:rPr lang="en-US" sz="2800" b="0" i="0" dirty="0">
                <a:solidFill>
                  <a:schemeClr val="accent5">
                    <a:lumMod val="60000"/>
                    <a:lumOff val="40000"/>
                  </a:schemeClr>
                </a:solidFill>
                <a:effectLst/>
                <a:latin typeface="Georgia" panose="02040502050405020303" pitchFamily="18" charset="0"/>
              </a:rPr>
              <a:t>To build this project, we will need the following libraries:</a:t>
            </a:r>
          </a:p>
          <a:p>
            <a:pPr algn="l" fontAlgn="base">
              <a:buNone/>
            </a:pPr>
            <a:r>
              <a:rPr lang="en-US" sz="2800" b="1" i="0" dirty="0">
                <a:solidFill>
                  <a:schemeClr val="accent5">
                    <a:lumMod val="60000"/>
                    <a:lumOff val="40000"/>
                  </a:schemeClr>
                </a:solidFill>
                <a:effectLst/>
                <a:latin typeface="inherit"/>
              </a:rPr>
              <a:t>1. </a:t>
            </a:r>
            <a:r>
              <a:rPr lang="en-US" sz="2800" b="1" i="0" dirty="0" err="1">
                <a:solidFill>
                  <a:schemeClr val="accent5">
                    <a:lumMod val="60000"/>
                    <a:lumOff val="40000"/>
                  </a:schemeClr>
                </a:solidFill>
                <a:effectLst/>
                <a:latin typeface="inherit"/>
              </a:rPr>
              <a:t>Tkinter</a:t>
            </a:r>
            <a:r>
              <a:rPr lang="en-US" sz="2800" b="0" i="0" dirty="0">
                <a:solidFill>
                  <a:schemeClr val="accent5">
                    <a:lumMod val="60000"/>
                    <a:lumOff val="40000"/>
                  </a:schemeClr>
                </a:solidFill>
                <a:effectLst/>
                <a:latin typeface="Georgia" panose="02040502050405020303" pitchFamily="18" charset="0"/>
              </a:rPr>
              <a:t> – To create the GUI.</a:t>
            </a:r>
            <a:br>
              <a:rPr lang="en-US" sz="2800" b="0" i="0" dirty="0">
                <a:solidFill>
                  <a:schemeClr val="accent5">
                    <a:lumMod val="60000"/>
                    <a:lumOff val="40000"/>
                  </a:schemeClr>
                </a:solidFill>
                <a:effectLst/>
                <a:latin typeface="Georgia" panose="02040502050405020303" pitchFamily="18" charset="0"/>
              </a:rPr>
            </a:br>
            <a:r>
              <a:rPr lang="en-US" sz="2800" b="1" i="0" dirty="0">
                <a:solidFill>
                  <a:schemeClr val="accent5">
                    <a:lumMod val="60000"/>
                    <a:lumOff val="40000"/>
                  </a:schemeClr>
                </a:solidFill>
                <a:effectLst/>
                <a:latin typeface="inherit"/>
              </a:rPr>
              <a:t>2. SQLite3</a:t>
            </a:r>
            <a:r>
              <a:rPr lang="en-US" sz="2800" b="0" i="0" dirty="0">
                <a:solidFill>
                  <a:schemeClr val="accent5">
                    <a:lumMod val="60000"/>
                    <a:lumOff val="40000"/>
                  </a:schemeClr>
                </a:solidFill>
                <a:effectLst/>
                <a:latin typeface="Georgia" panose="02040502050405020303" pitchFamily="18" charset="0"/>
              </a:rPr>
              <a:t> – To connect the program to the database and store information in it.</a:t>
            </a:r>
            <a:br>
              <a:rPr lang="en-US" sz="2800" b="0" i="0" dirty="0">
                <a:solidFill>
                  <a:schemeClr val="accent5">
                    <a:lumMod val="60000"/>
                    <a:lumOff val="40000"/>
                  </a:schemeClr>
                </a:solidFill>
                <a:effectLst/>
                <a:latin typeface="Georgia" panose="02040502050405020303" pitchFamily="18" charset="0"/>
              </a:rPr>
            </a:br>
            <a:r>
              <a:rPr lang="en-US" sz="2800" b="1" i="0" dirty="0">
                <a:solidFill>
                  <a:schemeClr val="accent5">
                    <a:lumMod val="60000"/>
                    <a:lumOff val="40000"/>
                  </a:schemeClr>
                </a:solidFill>
                <a:effectLst/>
                <a:latin typeface="inherit"/>
              </a:rPr>
              <a:t>3. </a:t>
            </a:r>
            <a:r>
              <a:rPr lang="en-US" sz="2800" b="1" i="0" dirty="0" err="1">
                <a:solidFill>
                  <a:schemeClr val="accent5">
                    <a:lumMod val="60000"/>
                    <a:lumOff val="40000"/>
                  </a:schemeClr>
                </a:solidFill>
                <a:effectLst/>
                <a:latin typeface="inherit"/>
              </a:rPr>
              <a:t>TkCalender</a:t>
            </a:r>
            <a:r>
              <a:rPr lang="en-US" sz="2800" b="0" i="0" dirty="0">
                <a:solidFill>
                  <a:schemeClr val="accent5">
                    <a:lumMod val="60000"/>
                    <a:lumOff val="40000"/>
                  </a:schemeClr>
                </a:solidFill>
                <a:effectLst/>
                <a:latin typeface="Georgia" panose="02040502050405020303" pitchFamily="18" charset="0"/>
              </a:rPr>
              <a:t> – To get the user to enter a date.</a:t>
            </a:r>
            <a:br>
              <a:rPr lang="en-US" sz="2800" b="0" i="0" dirty="0">
                <a:solidFill>
                  <a:schemeClr val="accent5">
                    <a:lumMod val="60000"/>
                    <a:lumOff val="40000"/>
                  </a:schemeClr>
                </a:solidFill>
                <a:effectLst/>
                <a:latin typeface="Georgia" panose="02040502050405020303" pitchFamily="18" charset="0"/>
              </a:rPr>
            </a:br>
            <a:r>
              <a:rPr lang="en-US" sz="2800" b="1" i="0" dirty="0">
                <a:solidFill>
                  <a:schemeClr val="accent5">
                    <a:lumMod val="60000"/>
                    <a:lumOff val="40000"/>
                  </a:schemeClr>
                </a:solidFill>
                <a:effectLst/>
                <a:latin typeface="inherit"/>
              </a:rPr>
              <a:t>4. </a:t>
            </a:r>
            <a:r>
              <a:rPr lang="en-US" sz="2800" b="1" i="0" dirty="0" err="1">
                <a:solidFill>
                  <a:schemeClr val="accent5">
                    <a:lumMod val="60000"/>
                    <a:lumOff val="40000"/>
                  </a:schemeClr>
                </a:solidFill>
                <a:effectLst/>
                <a:latin typeface="inherit"/>
              </a:rPr>
              <a:t>Datetime.date</a:t>
            </a:r>
            <a:r>
              <a:rPr lang="en-US" sz="2800" b="0" i="0" dirty="0">
                <a:solidFill>
                  <a:schemeClr val="accent5">
                    <a:lumMod val="60000"/>
                    <a:lumOff val="40000"/>
                  </a:schemeClr>
                </a:solidFill>
                <a:effectLst/>
                <a:latin typeface="Georgia" panose="02040502050405020303" pitchFamily="18" charset="0"/>
              </a:rPr>
              <a:t> – To convert the date from the tree to a </a:t>
            </a:r>
            <a:r>
              <a:rPr lang="en-US" sz="2800" b="0" i="0" dirty="0" err="1">
                <a:solidFill>
                  <a:schemeClr val="accent5">
                    <a:lumMod val="60000"/>
                    <a:lumOff val="40000"/>
                  </a:schemeClr>
                </a:solidFill>
                <a:effectLst/>
                <a:latin typeface="Georgia" panose="02040502050405020303" pitchFamily="18" charset="0"/>
              </a:rPr>
              <a:t>Datetime.date</a:t>
            </a:r>
            <a:r>
              <a:rPr lang="en-US" sz="2800" b="0" i="0" dirty="0">
                <a:solidFill>
                  <a:schemeClr val="accent5">
                    <a:lumMod val="60000"/>
                    <a:lumOff val="40000"/>
                  </a:schemeClr>
                </a:solidFill>
                <a:effectLst/>
                <a:latin typeface="Georgia" panose="02040502050405020303" pitchFamily="18" charset="0"/>
              </a:rPr>
              <a:t> instance so that it can be set in.</a:t>
            </a:r>
            <a:br>
              <a:rPr lang="en-US" sz="2800" b="0" i="0" dirty="0">
                <a:solidFill>
                  <a:schemeClr val="accent5">
                    <a:lumMod val="60000"/>
                    <a:lumOff val="40000"/>
                  </a:schemeClr>
                </a:solidFill>
                <a:effectLst/>
                <a:latin typeface="Georgia" panose="02040502050405020303" pitchFamily="18" charset="0"/>
              </a:rPr>
            </a:br>
            <a:r>
              <a:rPr lang="en-US" sz="2800" b="1" i="0" dirty="0">
                <a:solidFill>
                  <a:schemeClr val="accent5">
                    <a:lumMod val="60000"/>
                    <a:lumOff val="40000"/>
                  </a:schemeClr>
                </a:solidFill>
                <a:effectLst/>
                <a:latin typeface="inherit"/>
              </a:rPr>
              <a:t>5. </a:t>
            </a:r>
            <a:r>
              <a:rPr lang="en-US" sz="2800" b="1" i="0" dirty="0" err="1">
                <a:solidFill>
                  <a:schemeClr val="accent5">
                    <a:lumMod val="60000"/>
                    <a:lumOff val="40000"/>
                  </a:schemeClr>
                </a:solidFill>
                <a:effectLst/>
                <a:latin typeface="inherit"/>
              </a:rPr>
              <a:t>Tkinter.messagebox</a:t>
            </a:r>
            <a:r>
              <a:rPr lang="en-US" sz="2800" b="0" i="0" dirty="0">
                <a:solidFill>
                  <a:schemeClr val="accent5">
                    <a:lumMod val="60000"/>
                    <a:lumOff val="40000"/>
                  </a:schemeClr>
                </a:solidFill>
                <a:effectLst/>
                <a:latin typeface="Georgia" panose="02040502050405020303" pitchFamily="18" charset="0"/>
              </a:rPr>
              <a:t> – To show a display box, displaying some information or an error.</a:t>
            </a:r>
            <a:br>
              <a:rPr lang="en-US" sz="2800" b="0" i="0" dirty="0">
                <a:solidFill>
                  <a:schemeClr val="accent5">
                    <a:lumMod val="60000"/>
                    <a:lumOff val="40000"/>
                  </a:schemeClr>
                </a:solidFill>
                <a:effectLst/>
                <a:latin typeface="Georgia" panose="02040502050405020303" pitchFamily="18" charset="0"/>
              </a:rPr>
            </a:br>
            <a:r>
              <a:rPr lang="en-US" sz="2800" b="1" i="0" dirty="0">
                <a:solidFill>
                  <a:schemeClr val="accent5">
                    <a:lumMod val="60000"/>
                    <a:lumOff val="40000"/>
                  </a:schemeClr>
                </a:solidFill>
                <a:effectLst/>
                <a:latin typeface="inherit"/>
              </a:rPr>
              <a:t>6. </a:t>
            </a:r>
            <a:r>
              <a:rPr lang="en-US" sz="2800" b="1" i="0" dirty="0" err="1">
                <a:solidFill>
                  <a:schemeClr val="accent5">
                    <a:lumMod val="60000"/>
                    <a:lumOff val="40000"/>
                  </a:schemeClr>
                </a:solidFill>
                <a:effectLst/>
                <a:latin typeface="inherit"/>
              </a:rPr>
              <a:t>Tkinter.ttk</a:t>
            </a:r>
            <a:r>
              <a:rPr lang="en-US" sz="2800" b="0" i="0" dirty="0">
                <a:solidFill>
                  <a:schemeClr val="accent5">
                    <a:lumMod val="60000"/>
                    <a:lumOff val="40000"/>
                  </a:schemeClr>
                </a:solidFill>
                <a:effectLst/>
                <a:latin typeface="Georgia" panose="02040502050405020303" pitchFamily="18" charset="0"/>
              </a:rPr>
              <a:t> – To create the tree where all the information will be displayed.</a:t>
            </a:r>
          </a:p>
          <a:p>
            <a:endParaRPr lang="en-US" sz="2800" dirty="0"/>
          </a:p>
        </p:txBody>
      </p:sp>
      <p:sp>
        <p:nvSpPr>
          <p:cNvPr id="6" name="Isosceles Triangle 5">
            <a:extLst>
              <a:ext uri="{FF2B5EF4-FFF2-40B4-BE49-F238E27FC236}">
                <a16:creationId xmlns:a16="http://schemas.microsoft.com/office/drawing/2014/main" id="{A1BD58BF-9660-45F8-335D-E3FEAF5DBA4A}"/>
              </a:ext>
            </a:extLst>
          </p:cNvPr>
          <p:cNvSpPr/>
          <p:nvPr/>
        </p:nvSpPr>
        <p:spPr>
          <a:xfrm>
            <a:off x="9547412" y="814334"/>
            <a:ext cx="2554941" cy="2897054"/>
          </a:xfrm>
          <a:custGeom>
            <a:avLst/>
            <a:gdLst>
              <a:gd name="connsiteX0" fmla="*/ 0 w 2554941"/>
              <a:gd name="connsiteY0" fmla="*/ 3083858 h 3083858"/>
              <a:gd name="connsiteX1" fmla="*/ 1331252 w 2554941"/>
              <a:gd name="connsiteY1" fmla="*/ 0 h 3083858"/>
              <a:gd name="connsiteX2" fmla="*/ 2554941 w 2554941"/>
              <a:gd name="connsiteY2" fmla="*/ 3083858 h 3083858"/>
              <a:gd name="connsiteX3" fmla="*/ 0 w 2554941"/>
              <a:gd name="connsiteY3" fmla="*/ 3083858 h 3083858"/>
              <a:gd name="connsiteX0" fmla="*/ 0 w 2554941"/>
              <a:gd name="connsiteY0" fmla="*/ 2788023 h 2788023"/>
              <a:gd name="connsiteX1" fmla="*/ 1286428 w 2554941"/>
              <a:gd name="connsiteY1" fmla="*/ 0 h 2788023"/>
              <a:gd name="connsiteX2" fmla="*/ 2554941 w 2554941"/>
              <a:gd name="connsiteY2" fmla="*/ 2788023 h 2788023"/>
              <a:gd name="connsiteX3" fmla="*/ 0 w 2554941"/>
              <a:gd name="connsiteY3" fmla="*/ 2788023 h 2788023"/>
              <a:gd name="connsiteX0" fmla="*/ 0 w 2554941"/>
              <a:gd name="connsiteY0" fmla="*/ 3013314 h 3013314"/>
              <a:gd name="connsiteX1" fmla="*/ 1286428 w 2554941"/>
              <a:gd name="connsiteY1" fmla="*/ 225291 h 3013314"/>
              <a:gd name="connsiteX2" fmla="*/ 1299882 w 2554941"/>
              <a:gd name="connsiteY2" fmla="*/ 1173 h 3013314"/>
              <a:gd name="connsiteX3" fmla="*/ 2554941 w 2554941"/>
              <a:gd name="connsiteY3" fmla="*/ 3013314 h 3013314"/>
              <a:gd name="connsiteX4" fmla="*/ 0 w 2554941"/>
              <a:gd name="connsiteY4" fmla="*/ 3013314 h 3013314"/>
              <a:gd name="connsiteX0" fmla="*/ 0 w 2554941"/>
              <a:gd name="connsiteY0" fmla="*/ 3013314 h 3013314"/>
              <a:gd name="connsiteX1" fmla="*/ 1286428 w 2554941"/>
              <a:gd name="connsiteY1" fmla="*/ 225291 h 3013314"/>
              <a:gd name="connsiteX2" fmla="*/ 1299882 w 2554941"/>
              <a:gd name="connsiteY2" fmla="*/ 1173 h 3013314"/>
              <a:gd name="connsiteX3" fmla="*/ 2554941 w 2554941"/>
              <a:gd name="connsiteY3" fmla="*/ 3013314 h 3013314"/>
              <a:gd name="connsiteX4" fmla="*/ 0 w 2554941"/>
              <a:gd name="connsiteY4" fmla="*/ 3013314 h 3013314"/>
              <a:gd name="connsiteX0" fmla="*/ 0 w 2554941"/>
              <a:gd name="connsiteY0" fmla="*/ 3013100 h 3013100"/>
              <a:gd name="connsiteX1" fmla="*/ 1286428 w 2554941"/>
              <a:gd name="connsiteY1" fmla="*/ 287830 h 3013100"/>
              <a:gd name="connsiteX2" fmla="*/ 1299882 w 2554941"/>
              <a:gd name="connsiteY2" fmla="*/ 959 h 3013100"/>
              <a:gd name="connsiteX3" fmla="*/ 2554941 w 2554941"/>
              <a:gd name="connsiteY3" fmla="*/ 3013100 h 3013100"/>
              <a:gd name="connsiteX4" fmla="*/ 0 w 2554941"/>
              <a:gd name="connsiteY4" fmla="*/ 3013100 h 3013100"/>
              <a:gd name="connsiteX0" fmla="*/ 0 w 2554941"/>
              <a:gd name="connsiteY0" fmla="*/ 2725270 h 2725270"/>
              <a:gd name="connsiteX1" fmla="*/ 1286428 w 2554941"/>
              <a:gd name="connsiteY1" fmla="*/ 0 h 2725270"/>
              <a:gd name="connsiteX2" fmla="*/ 1281953 w 2554941"/>
              <a:gd name="connsiteY2" fmla="*/ 35858 h 2725270"/>
              <a:gd name="connsiteX3" fmla="*/ 2554941 w 2554941"/>
              <a:gd name="connsiteY3" fmla="*/ 2725270 h 2725270"/>
              <a:gd name="connsiteX4" fmla="*/ 0 w 2554941"/>
              <a:gd name="connsiteY4" fmla="*/ 2725270 h 2725270"/>
              <a:gd name="connsiteX0" fmla="*/ 0 w 2554941"/>
              <a:gd name="connsiteY0" fmla="*/ 2923792 h 2923792"/>
              <a:gd name="connsiteX1" fmla="*/ 1286428 w 2554941"/>
              <a:gd name="connsiteY1" fmla="*/ 198522 h 2923792"/>
              <a:gd name="connsiteX2" fmla="*/ 1335741 w 2554941"/>
              <a:gd name="connsiteY2" fmla="*/ 1298 h 2923792"/>
              <a:gd name="connsiteX3" fmla="*/ 2554941 w 2554941"/>
              <a:gd name="connsiteY3" fmla="*/ 2923792 h 2923792"/>
              <a:gd name="connsiteX4" fmla="*/ 0 w 2554941"/>
              <a:gd name="connsiteY4" fmla="*/ 2923792 h 2923792"/>
              <a:gd name="connsiteX0" fmla="*/ 0 w 2554941"/>
              <a:gd name="connsiteY0" fmla="*/ 2897054 h 2897054"/>
              <a:gd name="connsiteX1" fmla="*/ 1286428 w 2554941"/>
              <a:gd name="connsiteY1" fmla="*/ 171784 h 2897054"/>
              <a:gd name="connsiteX2" fmla="*/ 1255059 w 2554941"/>
              <a:gd name="connsiteY2" fmla="*/ 1454 h 2897054"/>
              <a:gd name="connsiteX3" fmla="*/ 2554941 w 2554941"/>
              <a:gd name="connsiteY3" fmla="*/ 2897054 h 2897054"/>
              <a:gd name="connsiteX4" fmla="*/ 0 w 2554941"/>
              <a:gd name="connsiteY4" fmla="*/ 2897054 h 2897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4941" h="2897054">
                <a:moveTo>
                  <a:pt x="0" y="2897054"/>
                </a:moveTo>
                <a:lnTo>
                  <a:pt x="1286428" y="171784"/>
                </a:lnTo>
                <a:cubicBezTo>
                  <a:pt x="1290913" y="192702"/>
                  <a:pt x="1250574" y="-19464"/>
                  <a:pt x="1255059" y="1454"/>
                </a:cubicBezTo>
                <a:cubicBezTo>
                  <a:pt x="1610659" y="1050324"/>
                  <a:pt x="2136588" y="1893007"/>
                  <a:pt x="2554941" y="2897054"/>
                </a:cubicBezTo>
                <a:lnTo>
                  <a:pt x="0" y="2897054"/>
                </a:lnTo>
                <a:close/>
              </a:path>
            </a:pathLst>
          </a:cu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163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80CF33FE-A788-A702-98A8-35D3820A3B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B6828-57D5-7FA2-63F8-78A152F11CE9}"/>
              </a:ext>
            </a:extLst>
          </p:cNvPr>
          <p:cNvSpPr>
            <a:spLocks noGrp="1"/>
          </p:cNvSpPr>
          <p:nvPr>
            <p:ph type="title"/>
          </p:nvPr>
        </p:nvSpPr>
        <p:spPr>
          <a:xfrm>
            <a:off x="160866" y="-274857"/>
            <a:ext cx="5697009" cy="1443317"/>
          </a:xfrm>
        </p:spPr>
        <p:txBody>
          <a:bodyPr>
            <a:normAutofit/>
          </a:bodyPr>
          <a:lstStyle/>
          <a:p>
            <a:r>
              <a:rPr lang="en-US" sz="3600" b="1" dirty="0"/>
              <a:t>main components</a:t>
            </a:r>
          </a:p>
        </p:txBody>
      </p:sp>
      <p:sp>
        <p:nvSpPr>
          <p:cNvPr id="64" name="Rectangle 63">
            <a:extLst>
              <a:ext uri="{FF2B5EF4-FFF2-40B4-BE49-F238E27FC236}">
                <a16:creationId xmlns:a16="http://schemas.microsoft.com/office/drawing/2014/main" id="{43F70040-4CA5-14E2-CE61-008F8ED98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1D9FA864-B5DB-82D3-B2DB-83F2919D0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5061" y="160868"/>
            <a:ext cx="1846073" cy="2778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67B89EE5-803B-F2DB-00DC-FBE001BBB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7" y="4071410"/>
            <a:ext cx="1898121" cy="26445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F28F877-71D4-DA25-85AD-2CD1BAC30B44}"/>
              </a:ext>
            </a:extLst>
          </p:cNvPr>
          <p:cNvPicPr>
            <a:picLocks noChangeAspect="1"/>
          </p:cNvPicPr>
          <p:nvPr/>
        </p:nvPicPr>
        <p:blipFill>
          <a:blip r:embed="rId4"/>
          <a:srcRect l="655" t="9908" r="-40704"/>
          <a:stretch/>
        </p:blipFill>
        <p:spPr bwMode="auto">
          <a:xfrm>
            <a:off x="6256867" y="160867"/>
            <a:ext cx="6456557" cy="3757411"/>
          </a:xfrm>
          <a:custGeom>
            <a:avLst/>
            <a:gdLst>
              <a:gd name="connsiteX0" fmla="*/ 0 w 3767328"/>
              <a:gd name="connsiteY0" fmla="*/ 0 h 3747805"/>
              <a:gd name="connsiteX1" fmla="*/ 3767328 w 3767328"/>
              <a:gd name="connsiteY1" fmla="*/ 0 h 3747805"/>
              <a:gd name="connsiteX2" fmla="*/ 3767328 w 3767328"/>
              <a:gd name="connsiteY2" fmla="*/ 2778856 h 3747805"/>
              <a:gd name="connsiteX3" fmla="*/ 1896721 w 3767328"/>
              <a:gd name="connsiteY3" fmla="*/ 2778856 h 3747805"/>
              <a:gd name="connsiteX4" fmla="*/ 1896721 w 3767328"/>
              <a:gd name="connsiteY4" fmla="*/ 3747805 h 3747805"/>
              <a:gd name="connsiteX5" fmla="*/ 0 w 3767328"/>
              <a:gd name="connsiteY5" fmla="*/ 3747805 h 37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328" h="3747805">
                <a:moveTo>
                  <a:pt x="0" y="0"/>
                </a:moveTo>
                <a:lnTo>
                  <a:pt x="3767328" y="0"/>
                </a:lnTo>
                <a:lnTo>
                  <a:pt x="3767328" y="2778856"/>
                </a:lnTo>
                <a:lnTo>
                  <a:pt x="1896721" y="2778856"/>
                </a:lnTo>
                <a:lnTo>
                  <a:pt x="1896721" y="3747805"/>
                </a:lnTo>
                <a:lnTo>
                  <a:pt x="0" y="3747805"/>
                </a:lnTo>
                <a:close/>
              </a:path>
            </a:pathLst>
          </a:custGeom>
          <a:ln>
            <a:noFill/>
          </a:ln>
        </p:spPr>
      </p:pic>
      <p:sp>
        <p:nvSpPr>
          <p:cNvPr id="4" name="Content Placeholder 3">
            <a:extLst>
              <a:ext uri="{FF2B5EF4-FFF2-40B4-BE49-F238E27FC236}">
                <a16:creationId xmlns:a16="http://schemas.microsoft.com/office/drawing/2014/main" id="{6747FD8F-28AD-8B4E-330C-84BF5B6E3316}"/>
              </a:ext>
            </a:extLst>
          </p:cNvPr>
          <p:cNvSpPr>
            <a:spLocks noGrp="1"/>
          </p:cNvSpPr>
          <p:nvPr>
            <p:ph idx="1"/>
          </p:nvPr>
        </p:nvSpPr>
        <p:spPr>
          <a:xfrm>
            <a:off x="133711" y="3738361"/>
            <a:ext cx="5400674" cy="2339788"/>
          </a:xfrm>
        </p:spPr>
        <p:txBody>
          <a:bodyPr>
            <a:noAutofit/>
          </a:bodyPr>
          <a:lstStyle/>
          <a:p>
            <a:pPr algn="l" fontAlgn="ctr">
              <a:lnSpc>
                <a:spcPts val="1950"/>
              </a:lnSpc>
              <a:spcBef>
                <a:spcPts val="1500"/>
              </a:spcBef>
              <a:spcAft>
                <a:spcPts val="750"/>
              </a:spcAft>
              <a:buNone/>
            </a:pPr>
            <a:r>
              <a:rPr lang="en-US" sz="2400" b="0" i="0" dirty="0">
                <a:solidFill>
                  <a:srgbClr val="FFFF00"/>
                </a:solidFill>
                <a:effectLst/>
                <a:latin typeface="Google Sans"/>
              </a:rPr>
              <a:t>1. Graphical User Interface (GUI): </a:t>
            </a:r>
          </a:p>
          <a:p>
            <a:pPr algn="l">
              <a:lnSpc>
                <a:spcPts val="1650"/>
              </a:lnSpc>
              <a:spcBef>
                <a:spcPts val="750"/>
              </a:spcBef>
              <a:spcAft>
                <a:spcPts val="600"/>
              </a:spcAft>
              <a:buFont typeface="Arial" panose="020B0604020202020204" pitchFamily="34" charset="0"/>
              <a:buChar char="•"/>
            </a:pPr>
            <a:r>
              <a:rPr lang="en-US" sz="2400" b="0" i="0" dirty="0">
                <a:solidFill>
                  <a:srgbClr val="FFFF00"/>
                </a:solidFill>
                <a:effectLst/>
                <a:latin typeface="Google Sans"/>
              </a:rPr>
              <a:t>Libraries like </a:t>
            </a:r>
            <a:r>
              <a:rPr lang="en-US" sz="2400" b="0" i="0" dirty="0" err="1">
                <a:solidFill>
                  <a:srgbClr val="FFFF00"/>
                </a:solidFill>
                <a:effectLst/>
                <a:latin typeface="Google Sans"/>
              </a:rPr>
              <a:t>Tkinter</a:t>
            </a:r>
            <a:r>
              <a:rPr lang="en-US" sz="2400" b="0" i="0" dirty="0">
                <a:solidFill>
                  <a:srgbClr val="FFFF00"/>
                </a:solidFill>
                <a:effectLst/>
                <a:latin typeface="Google Sans"/>
              </a:rPr>
              <a:t> are used to create a user-friendly interface for interacting with the system.</a:t>
            </a:r>
          </a:p>
          <a:p>
            <a:pPr algn="l">
              <a:lnSpc>
                <a:spcPts val="1650"/>
              </a:lnSpc>
              <a:spcBef>
                <a:spcPts val="750"/>
              </a:spcBef>
              <a:spcAft>
                <a:spcPts val="1500"/>
              </a:spcAft>
              <a:buFont typeface="Arial" panose="020B0604020202020204" pitchFamily="34" charset="0"/>
              <a:buChar char="•"/>
            </a:pPr>
            <a:r>
              <a:rPr lang="en-US" sz="2400" b="0" i="0" dirty="0">
                <a:solidFill>
                  <a:srgbClr val="FFFF00"/>
                </a:solidFill>
                <a:effectLst/>
                <a:latin typeface="Google Sans"/>
              </a:rPr>
              <a:t>The GUI allows users to add, edit, delete, and search student records.</a:t>
            </a:r>
          </a:p>
          <a:p>
            <a:pPr algn="l">
              <a:lnSpc>
                <a:spcPts val="1950"/>
              </a:lnSpc>
              <a:spcBef>
                <a:spcPts val="1500"/>
              </a:spcBef>
              <a:spcAft>
                <a:spcPts val="750"/>
              </a:spcAft>
              <a:buNone/>
            </a:pPr>
            <a:r>
              <a:rPr lang="en-US" sz="2400" b="0" i="0" dirty="0">
                <a:solidFill>
                  <a:srgbClr val="FFFF00"/>
                </a:solidFill>
                <a:effectLst/>
                <a:latin typeface="Google Sans"/>
              </a:rPr>
              <a:t>2. Database Management:</a:t>
            </a:r>
          </a:p>
          <a:p>
            <a:pPr algn="l" fontAlgn="ctr">
              <a:lnSpc>
                <a:spcPts val="1650"/>
              </a:lnSpc>
              <a:spcBef>
                <a:spcPts val="750"/>
              </a:spcBef>
              <a:spcAft>
                <a:spcPts val="600"/>
              </a:spcAft>
              <a:buFont typeface="Arial" panose="020B0604020202020204" pitchFamily="34" charset="0"/>
              <a:buChar char="•"/>
            </a:pPr>
            <a:r>
              <a:rPr lang="en-US" sz="2400" b="0" i="0" dirty="0">
                <a:solidFill>
                  <a:srgbClr val="FFFF00"/>
                </a:solidFill>
                <a:effectLst/>
                <a:latin typeface="Google Sans"/>
              </a:rPr>
              <a:t>A database (like SQLite) is used to store and manage student data. </a:t>
            </a:r>
          </a:p>
          <a:p>
            <a:pPr algn="l">
              <a:lnSpc>
                <a:spcPts val="1650"/>
              </a:lnSpc>
              <a:spcBef>
                <a:spcPts val="750"/>
              </a:spcBef>
              <a:spcAft>
                <a:spcPts val="600"/>
              </a:spcAft>
              <a:buFont typeface="Arial" panose="020B0604020202020204" pitchFamily="34" charset="0"/>
              <a:buChar char="•"/>
            </a:pPr>
            <a:r>
              <a:rPr lang="en-US" sz="2400" b="0" i="0" dirty="0">
                <a:solidFill>
                  <a:srgbClr val="FFFF00"/>
                </a:solidFill>
                <a:effectLst/>
                <a:latin typeface="Google Sans"/>
              </a:rPr>
              <a:t>Libraries like sqlite3 facilitate interaction with the database. </a:t>
            </a:r>
          </a:p>
          <a:p>
            <a:pPr algn="l">
              <a:lnSpc>
                <a:spcPts val="1950"/>
              </a:lnSpc>
              <a:spcBef>
                <a:spcPts val="1500"/>
              </a:spcBef>
              <a:spcAft>
                <a:spcPts val="750"/>
              </a:spcAft>
              <a:buNone/>
            </a:pPr>
            <a:r>
              <a:rPr lang="en-US" sz="2400" b="0" i="0" dirty="0">
                <a:solidFill>
                  <a:srgbClr val="FFFF00"/>
                </a:solidFill>
                <a:effectLst/>
                <a:latin typeface="Google Sans"/>
              </a:rPr>
              <a:t>3. Core Functionalities:</a:t>
            </a:r>
          </a:p>
          <a:p>
            <a:pPr algn="l" fontAlgn="ctr">
              <a:lnSpc>
                <a:spcPts val="1650"/>
              </a:lnSpc>
              <a:spcBef>
                <a:spcPts val="750"/>
              </a:spcBef>
              <a:spcAft>
                <a:spcPts val="600"/>
              </a:spcAft>
              <a:buFont typeface="Arial" panose="020B0604020202020204" pitchFamily="34" charset="0"/>
              <a:buChar char="•"/>
            </a:pPr>
            <a:r>
              <a:rPr lang="en-US" sz="2400" b="1" i="0" dirty="0">
                <a:solidFill>
                  <a:srgbClr val="FFFF00"/>
                </a:solidFill>
                <a:effectLst/>
                <a:latin typeface="Google Sans"/>
              </a:rPr>
              <a:t>Add Student:</a:t>
            </a:r>
            <a:r>
              <a:rPr lang="en-US" sz="2400" b="0" i="0" dirty="0">
                <a:solidFill>
                  <a:srgbClr val="FFFF00"/>
                </a:solidFill>
                <a:effectLst/>
                <a:latin typeface="Google Sans"/>
              </a:rPr>
              <a:t> Allows administrators to enter new student records into the database. </a:t>
            </a:r>
          </a:p>
          <a:p>
            <a:pPr algn="l" fontAlgn="ctr">
              <a:lnSpc>
                <a:spcPts val="1650"/>
              </a:lnSpc>
              <a:spcBef>
                <a:spcPts val="750"/>
              </a:spcBef>
              <a:spcAft>
                <a:spcPts val="600"/>
              </a:spcAft>
              <a:buFont typeface="Arial" panose="020B0604020202020204" pitchFamily="34" charset="0"/>
              <a:buChar char="•"/>
            </a:pPr>
            <a:r>
              <a:rPr lang="en-US" sz="2400" b="1" i="0" dirty="0">
                <a:solidFill>
                  <a:srgbClr val="FFFF00"/>
                </a:solidFill>
                <a:effectLst/>
                <a:latin typeface="Google Sans"/>
              </a:rPr>
              <a:t>Update Student:</a:t>
            </a:r>
            <a:r>
              <a:rPr lang="en-US" sz="2400" b="0" i="0" dirty="0">
                <a:solidFill>
                  <a:srgbClr val="FFFF00"/>
                </a:solidFill>
                <a:effectLst/>
                <a:latin typeface="Google Sans"/>
              </a:rPr>
              <a:t> Enables modification of existing student records. </a:t>
            </a:r>
          </a:p>
          <a:p>
            <a:pPr marL="0" indent="0" algn="l">
              <a:lnSpc>
                <a:spcPts val="1650"/>
              </a:lnSpc>
              <a:spcBef>
                <a:spcPts val="750"/>
              </a:spcBef>
              <a:spcAft>
                <a:spcPts val="600"/>
              </a:spcAft>
              <a:buNone/>
            </a:pPr>
            <a:endParaRPr lang="en-US" sz="2400" b="0" i="0" dirty="0">
              <a:solidFill>
                <a:srgbClr val="FFFF00"/>
              </a:solidFill>
              <a:effectLst/>
              <a:latin typeface="Google Sans"/>
            </a:endParaRPr>
          </a:p>
          <a:p>
            <a:pPr algn="l">
              <a:lnSpc>
                <a:spcPts val="1650"/>
              </a:lnSpc>
              <a:spcBef>
                <a:spcPts val="750"/>
              </a:spcBef>
              <a:spcAft>
                <a:spcPts val="600"/>
              </a:spcAft>
              <a:buFont typeface="Arial" panose="020B0604020202020204" pitchFamily="34" charset="0"/>
              <a:buChar char="•"/>
            </a:pPr>
            <a:endParaRPr lang="en-US" sz="2400" b="0" i="0" dirty="0">
              <a:solidFill>
                <a:srgbClr val="FFFF00"/>
              </a:solidFill>
              <a:effectLst/>
              <a:latin typeface="Google Sans"/>
            </a:endParaRPr>
          </a:p>
          <a:p>
            <a:pPr algn="l">
              <a:lnSpc>
                <a:spcPts val="1650"/>
              </a:lnSpc>
              <a:spcBef>
                <a:spcPts val="750"/>
              </a:spcBef>
              <a:spcAft>
                <a:spcPts val="600"/>
              </a:spcAft>
              <a:buFont typeface="Arial" panose="020B0604020202020204" pitchFamily="34" charset="0"/>
              <a:buChar char="•"/>
            </a:pPr>
            <a:endParaRPr lang="en-US" sz="2400" b="0" i="0" dirty="0">
              <a:solidFill>
                <a:srgbClr val="FFFF00"/>
              </a:solidFill>
              <a:effectLst/>
              <a:latin typeface="Google Sans"/>
            </a:endParaRPr>
          </a:p>
          <a:p>
            <a:pPr algn="l">
              <a:lnSpc>
                <a:spcPts val="1650"/>
              </a:lnSpc>
              <a:spcBef>
                <a:spcPts val="750"/>
              </a:spcBef>
              <a:spcAft>
                <a:spcPts val="1500"/>
              </a:spcAft>
              <a:buFont typeface="Arial" panose="020B0604020202020204" pitchFamily="34" charset="0"/>
              <a:buChar char="•"/>
            </a:pPr>
            <a:endParaRPr lang="en-US" sz="2400" b="0" i="0" dirty="0">
              <a:solidFill>
                <a:srgbClr val="FFFF00"/>
              </a:solidFill>
              <a:effectLst/>
              <a:latin typeface="Google Sans"/>
            </a:endParaRPr>
          </a:p>
          <a:p>
            <a:endParaRPr lang="en-US" sz="2400" dirty="0">
              <a:solidFill>
                <a:schemeClr val="accent3"/>
              </a:solidFill>
            </a:endParaRPr>
          </a:p>
        </p:txBody>
      </p:sp>
      <p:pic>
        <p:nvPicPr>
          <p:cNvPr id="20" name="Picture 19">
            <a:extLst>
              <a:ext uri="{FF2B5EF4-FFF2-40B4-BE49-F238E27FC236}">
                <a16:creationId xmlns:a16="http://schemas.microsoft.com/office/drawing/2014/main" id="{C945FF6F-2A19-D622-F2CD-0072C55BF109}"/>
              </a:ext>
            </a:extLst>
          </p:cNvPr>
          <p:cNvPicPr>
            <a:picLocks noChangeAspect="1"/>
          </p:cNvPicPr>
          <p:nvPr/>
        </p:nvPicPr>
        <p:blipFill>
          <a:blip r:embed="rId5"/>
          <a:stretch>
            <a:fillRect/>
          </a:stretch>
        </p:blipFill>
        <p:spPr>
          <a:xfrm>
            <a:off x="7373074" y="3634450"/>
            <a:ext cx="4658060" cy="3223549"/>
          </a:xfrm>
          <a:prstGeom prst="rect">
            <a:avLst/>
          </a:prstGeom>
        </p:spPr>
      </p:pic>
    </p:spTree>
    <p:extLst>
      <p:ext uri="{BB962C8B-B14F-4D97-AF65-F5344CB8AC3E}">
        <p14:creationId xmlns:p14="http://schemas.microsoft.com/office/powerpoint/2010/main" val="1606277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C4C-AD8D-447C-F940-074253CE32D6}"/>
              </a:ext>
            </a:extLst>
          </p:cNvPr>
          <p:cNvSpPr>
            <a:spLocks noGrp="1"/>
          </p:cNvSpPr>
          <p:nvPr>
            <p:ph type="title"/>
          </p:nvPr>
        </p:nvSpPr>
        <p:spPr>
          <a:xfrm>
            <a:off x="294191" y="0"/>
            <a:ext cx="9905998" cy="1230775"/>
          </a:xfrm>
        </p:spPr>
        <p:txBody>
          <a:bodyPr>
            <a:normAutofit/>
          </a:bodyPr>
          <a:lstStyle/>
          <a:p>
            <a:r>
              <a:rPr lang="en-US" sz="3600" b="1" dirty="0"/>
              <a:t>Code structure</a:t>
            </a:r>
          </a:p>
        </p:txBody>
      </p:sp>
      <p:sp>
        <p:nvSpPr>
          <p:cNvPr id="6" name="Rectangle 3">
            <a:extLst>
              <a:ext uri="{FF2B5EF4-FFF2-40B4-BE49-F238E27FC236}">
                <a16:creationId xmlns:a16="http://schemas.microsoft.com/office/drawing/2014/main" id="{4946591D-34FE-8823-E47E-FC72F5883EA0}"/>
              </a:ext>
            </a:extLst>
          </p:cNvPr>
          <p:cNvSpPr>
            <a:spLocks noGrp="1" noChangeArrowheads="1"/>
          </p:cNvSpPr>
          <p:nvPr>
            <p:ph idx="1"/>
          </p:nvPr>
        </p:nvSpPr>
        <p:spPr bwMode="auto">
          <a:xfrm>
            <a:off x="365909" y="964944"/>
            <a:ext cx="7816563"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1. </a:t>
            </a:r>
            <a:r>
              <a:rPr kumimoji="0" lang="en-US" altLang="en-US" sz="2800" b="1" i="0" u="none" strike="noStrike" cap="none" normalizeH="0" baseline="0" dirty="0">
                <a:ln>
                  <a:noFill/>
                </a:ln>
                <a:solidFill>
                  <a:schemeClr val="tx1"/>
                </a:solidFill>
                <a:effectLst/>
                <a:latin typeface="Arial Unicode MS"/>
              </a:rPr>
              <a:t>main.py</a:t>
            </a:r>
            <a:endParaRPr kumimoji="0" lang="en-US" altLang="en-US" sz="2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This  is the </a:t>
            </a:r>
            <a:r>
              <a:rPr kumimoji="0" lang="en-US" altLang="en-US" sz="2400" b="1" i="0" u="none" strike="noStrike" cap="none" normalizeH="0" baseline="0" dirty="0">
                <a:ln>
                  <a:noFill/>
                </a:ln>
                <a:solidFill>
                  <a:schemeClr val="tx1"/>
                </a:solidFill>
                <a:effectLst/>
                <a:latin typeface="Arial" panose="020B0604020202020204" pitchFamily="34" charset="0"/>
              </a:rPr>
              <a:t>entry point</a:t>
            </a:r>
            <a:r>
              <a:rPr kumimoji="0" lang="en-US" altLang="en-US" sz="2400" b="0" i="0" u="none" strike="noStrike" cap="none" normalizeH="0" baseline="0" dirty="0">
                <a:ln>
                  <a:noFill/>
                </a:ln>
                <a:solidFill>
                  <a:schemeClr val="tx1"/>
                </a:solidFill>
                <a:effectLst/>
                <a:latin typeface="Arial" panose="020B0604020202020204" pitchFamily="34" charset="0"/>
              </a:rPr>
              <a:t> of your application.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It only calls the menu system to start the user interface.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F5D3DA1-5A77-BEF4-AC5F-D8D9C1DA35B3}"/>
              </a:ext>
            </a:extLst>
          </p:cNvPr>
          <p:cNvSpPr>
            <a:spLocks noChangeArrowheads="1"/>
          </p:cNvSpPr>
          <p:nvPr/>
        </p:nvSpPr>
        <p:spPr bwMode="auto">
          <a:xfrm>
            <a:off x="365909" y="2195719"/>
            <a:ext cx="7874271"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2. </a:t>
            </a:r>
            <a:r>
              <a:rPr kumimoji="0" lang="en-US" altLang="en-US" sz="2800" b="1" i="0" u="none" strike="noStrike" cap="none" normalizeH="0" baseline="0" dirty="0">
                <a:ln>
                  <a:noFill/>
                </a:ln>
                <a:solidFill>
                  <a:schemeClr val="tx1"/>
                </a:solidFill>
                <a:effectLst/>
                <a:latin typeface="Arial Unicode MS"/>
              </a:rPr>
              <a:t>student.py</a:t>
            </a:r>
            <a:endParaRPr kumimoji="0" lang="en-US" altLang="en-US" sz="2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Defines a </a:t>
            </a:r>
            <a:r>
              <a:rPr kumimoji="0" lang="en-US" altLang="en-US" sz="2400" b="0" i="0" u="none" strike="noStrike" cap="none" normalizeH="0" baseline="0" dirty="0">
                <a:ln>
                  <a:noFill/>
                </a:ln>
                <a:solidFill>
                  <a:schemeClr val="tx1"/>
                </a:solidFill>
                <a:effectLst/>
                <a:latin typeface="Arial Unicode MS"/>
              </a:rPr>
              <a:t>Student</a:t>
            </a:r>
            <a:r>
              <a:rPr kumimoji="0" lang="en-US" altLang="en-US" sz="2400" b="0" i="0" u="none" strike="noStrike" cap="none" normalizeH="0" baseline="0" dirty="0">
                <a:ln>
                  <a:noFill/>
                </a:ln>
                <a:solidFill>
                  <a:schemeClr val="tx1"/>
                </a:solidFill>
                <a:effectLst/>
              </a:rPr>
              <a:t> </a:t>
            </a:r>
            <a:r>
              <a:rPr kumimoji="0" lang="en-US" altLang="en-US" sz="2400" b="1" i="0" u="none" strike="noStrike" cap="none" normalizeH="0" baseline="0" dirty="0">
                <a:ln>
                  <a:noFill/>
                </a:ln>
                <a:solidFill>
                  <a:schemeClr val="tx1"/>
                </a:solidFill>
                <a:effectLst/>
                <a:latin typeface="Arial" panose="020B0604020202020204" pitchFamily="34" charset="0"/>
              </a:rPr>
              <a:t>class</a:t>
            </a:r>
            <a:r>
              <a:rPr kumimoji="0" lang="en-US" altLang="en-US" sz="2400" b="0" i="0" u="none" strike="noStrike" cap="none" normalizeH="0" baseline="0" dirty="0">
                <a:ln>
                  <a:noFill/>
                </a:ln>
                <a:solidFill>
                  <a:schemeClr val="tx1"/>
                </a:solidFill>
                <a:effectLst/>
                <a:latin typeface="Arial" panose="020B0604020202020204" pitchFamily="34" charset="0"/>
              </a:rPr>
              <a:t>, representing a student record.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Attributes like:</a:t>
            </a:r>
          </a:p>
          <a:p>
            <a:pPr marL="800100" marR="0" lvl="1"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400" b="0" i="0" u="none" strike="noStrike" cap="none" normalizeH="0" baseline="0" dirty="0" err="1">
                <a:ln>
                  <a:noFill/>
                </a:ln>
                <a:solidFill>
                  <a:schemeClr val="tx1"/>
                </a:solidFill>
                <a:effectLst/>
                <a:latin typeface="Arial Unicode MS"/>
              </a:rPr>
              <a:t>student_i</a:t>
            </a:r>
            <a:r>
              <a:rPr lang="en-US" altLang="en-US" sz="2400" dirty="0" err="1">
                <a:latin typeface="Arial Unicode MS"/>
              </a:rPr>
              <a:t>d</a:t>
            </a:r>
            <a:r>
              <a:rPr lang="en-US" altLang="en-US" sz="2400" dirty="0">
                <a:latin typeface="Arial Unicode MS"/>
              </a:rPr>
              <a:t>     </a:t>
            </a:r>
            <a:r>
              <a:rPr kumimoji="0" lang="en-US" altLang="en-US" sz="2400" b="0" i="0" u="none" strike="noStrike" cap="none" normalizeH="0" baseline="0" dirty="0">
                <a:ln>
                  <a:noFill/>
                </a:ln>
                <a:solidFill>
                  <a:schemeClr val="tx1"/>
                </a:solidFill>
                <a:effectLst/>
                <a:latin typeface="Arial Unicode MS"/>
              </a:rPr>
              <a:t>name</a:t>
            </a:r>
            <a:r>
              <a:rPr lang="en-US" altLang="en-US" sz="2400" dirty="0">
                <a:latin typeface="Arial Unicode MS"/>
              </a:rPr>
              <a:t>     grade      age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261BEC67-C978-4281-7753-3C3B2789C5EB}"/>
              </a:ext>
            </a:extLst>
          </p:cNvPr>
          <p:cNvSpPr>
            <a:spLocks noChangeArrowheads="1"/>
          </p:cNvSpPr>
          <p:nvPr/>
        </p:nvSpPr>
        <p:spPr bwMode="auto">
          <a:xfrm>
            <a:off x="365909" y="3745439"/>
            <a:ext cx="8077852"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3. </a:t>
            </a:r>
            <a:r>
              <a:rPr kumimoji="0" lang="en-US" altLang="en-US" sz="2800" b="1" i="0" u="none" strike="noStrike" cap="none" normalizeH="0" baseline="0" dirty="0">
                <a:ln>
                  <a:noFill/>
                </a:ln>
                <a:solidFill>
                  <a:schemeClr val="tx1"/>
                </a:solidFill>
                <a:effectLst/>
                <a:latin typeface="Arial Unicode MS"/>
              </a:rPr>
              <a:t>database.py</a:t>
            </a:r>
            <a:endParaRPr kumimoji="0" lang="en-US" altLang="en-US" sz="2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Responsible for </a:t>
            </a:r>
            <a:r>
              <a:rPr kumimoji="0" lang="en-US" altLang="en-US" sz="2400" b="1" i="0" u="none" strike="noStrike" cap="none" normalizeH="0" baseline="0" dirty="0">
                <a:ln>
                  <a:noFill/>
                </a:ln>
                <a:solidFill>
                  <a:schemeClr val="tx1"/>
                </a:solidFill>
                <a:effectLst/>
                <a:latin typeface="Arial" panose="020B0604020202020204" pitchFamily="34" charset="0"/>
              </a:rPr>
              <a:t>data storage</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Uses a JSON file (</a:t>
            </a:r>
            <a:r>
              <a:rPr kumimoji="0" lang="en-US" altLang="en-US" sz="2400" b="0" i="0" u="none" strike="noStrike" cap="none" normalizeH="0" baseline="0" dirty="0" err="1">
                <a:ln>
                  <a:noFill/>
                </a:ln>
                <a:solidFill>
                  <a:schemeClr val="tx1"/>
                </a:solidFill>
                <a:effectLst/>
                <a:latin typeface="Arial Unicode MS"/>
              </a:rPr>
              <a:t>students.json</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latin typeface="Arial" panose="020B0604020202020204" pitchFamily="34" charset="0"/>
              </a:rPr>
              <a:t>to store student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Has two functions: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tx1"/>
                </a:solidFill>
                <a:effectLst/>
                <a:latin typeface="Arial Unicode MS"/>
              </a:rPr>
              <a:t>load_students</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 </a:t>
            </a:r>
            <a:r>
              <a:rPr kumimoji="0" lang="en-US" altLang="en-US" sz="2400" b="0" i="0" u="none" strike="noStrike" cap="none" normalizeH="0" baseline="0" dirty="0">
                <a:ln>
                  <a:noFill/>
                </a:ln>
                <a:solidFill>
                  <a:schemeClr val="tx1"/>
                </a:solidFill>
                <a:effectLst/>
                <a:latin typeface="Arial" panose="020B0604020202020204" pitchFamily="34" charset="0"/>
              </a:rPr>
              <a:t>Reads student records from the file.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tx1"/>
                </a:solidFill>
                <a:effectLst/>
                <a:latin typeface="Arial Unicode MS"/>
              </a:rPr>
              <a:t>save_students</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 </a:t>
            </a:r>
            <a:r>
              <a:rPr kumimoji="0" lang="en-US" altLang="en-US" sz="2400" b="0" i="0" u="none" strike="noStrike" cap="none" normalizeH="0" baseline="0" dirty="0">
                <a:ln>
                  <a:noFill/>
                </a:ln>
                <a:solidFill>
                  <a:schemeClr val="tx1"/>
                </a:solidFill>
                <a:effectLst/>
                <a:latin typeface="Arial" panose="020B0604020202020204" pitchFamily="34" charset="0"/>
              </a:rPr>
              <a:t>Writes student records to the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C41E68C-0693-5A3C-6067-C840528ECE2A}"/>
              </a:ext>
            </a:extLst>
          </p:cNvPr>
          <p:cNvSpPr txBox="1"/>
          <p:nvPr/>
        </p:nvSpPr>
        <p:spPr>
          <a:xfrm>
            <a:off x="8982635" y="627529"/>
            <a:ext cx="2142565" cy="4679577"/>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60DF7743-C6B0-30F1-54D6-3B337DEB3BF4}"/>
              </a:ext>
            </a:extLst>
          </p:cNvPr>
          <p:cNvSpPr txBox="1"/>
          <p:nvPr/>
        </p:nvSpPr>
        <p:spPr>
          <a:xfrm>
            <a:off x="8695764" y="227710"/>
            <a:ext cx="3137647" cy="369332"/>
          </a:xfrm>
          <a:prstGeom prst="rect">
            <a:avLst/>
          </a:prstGeom>
          <a:solidFill>
            <a:schemeClr val="accent1"/>
          </a:solidFill>
        </p:spPr>
        <p:txBody>
          <a:bodyPr wrap="square" rtlCol="0">
            <a:spAutoFit/>
          </a:bodyPr>
          <a:lstStyle/>
          <a:p>
            <a:r>
              <a:rPr lang="en-US" dirty="0"/>
              <a:t>OUTPUT</a:t>
            </a:r>
          </a:p>
        </p:txBody>
      </p:sp>
      <p:sp>
        <p:nvSpPr>
          <p:cNvPr id="14" name="TextBox 13">
            <a:extLst>
              <a:ext uri="{FF2B5EF4-FFF2-40B4-BE49-F238E27FC236}">
                <a16:creationId xmlns:a16="http://schemas.microsoft.com/office/drawing/2014/main" id="{F8F87DE2-B073-3809-BCDF-823A0A399F0C}"/>
              </a:ext>
            </a:extLst>
          </p:cNvPr>
          <p:cNvSpPr txBox="1"/>
          <p:nvPr/>
        </p:nvSpPr>
        <p:spPr>
          <a:xfrm>
            <a:off x="8767482" y="964944"/>
            <a:ext cx="3065929" cy="3693319"/>
          </a:xfrm>
          <a:prstGeom prst="rect">
            <a:avLst/>
          </a:prstGeom>
          <a:noFill/>
        </p:spPr>
        <p:txBody>
          <a:bodyPr wrap="square" rtlCol="0">
            <a:spAutoFit/>
          </a:bodyPr>
          <a:lstStyle/>
          <a:p>
            <a:r>
              <a:rPr lang="en-US" sz="2400" dirty="0">
                <a:solidFill>
                  <a:srgbClr val="FFC000"/>
                </a:solidFill>
                <a:latin typeface="Bahnschrift" panose="020B0502040204020203" pitchFamily="34" charset="0"/>
              </a:rPr>
              <a:t>--- Student Management System ---</a:t>
            </a:r>
          </a:p>
          <a:p>
            <a:r>
              <a:rPr lang="en-US" sz="2400" dirty="0">
                <a:solidFill>
                  <a:srgbClr val="FFC000"/>
                </a:solidFill>
                <a:latin typeface="Bahnschrift" panose="020B0502040204020203" pitchFamily="34" charset="0"/>
              </a:rPr>
              <a:t>1. Add Student</a:t>
            </a:r>
          </a:p>
          <a:p>
            <a:r>
              <a:rPr lang="en-US" sz="2400" dirty="0">
                <a:solidFill>
                  <a:srgbClr val="FFC000"/>
                </a:solidFill>
                <a:latin typeface="Bahnschrift" panose="020B0502040204020203" pitchFamily="34" charset="0"/>
              </a:rPr>
              <a:t>2. List Students</a:t>
            </a:r>
          </a:p>
          <a:p>
            <a:r>
              <a:rPr lang="en-US" sz="2400" dirty="0">
                <a:solidFill>
                  <a:srgbClr val="FFC000"/>
                </a:solidFill>
                <a:latin typeface="Bahnschrift" panose="020B0502040204020203" pitchFamily="34" charset="0"/>
              </a:rPr>
              <a:t>3. Find Student</a:t>
            </a:r>
          </a:p>
          <a:p>
            <a:r>
              <a:rPr lang="en-US" sz="2400" dirty="0">
                <a:solidFill>
                  <a:srgbClr val="FFC000"/>
                </a:solidFill>
                <a:latin typeface="Bahnschrift" panose="020B0502040204020203" pitchFamily="34" charset="0"/>
              </a:rPr>
              <a:t>4. Delete Student</a:t>
            </a:r>
          </a:p>
          <a:p>
            <a:r>
              <a:rPr lang="en-US" sz="2400" dirty="0">
                <a:solidFill>
                  <a:srgbClr val="FFC000"/>
                </a:solidFill>
                <a:latin typeface="Bahnschrift" panose="020B0502040204020203" pitchFamily="34" charset="0"/>
              </a:rPr>
              <a:t>5. Exit</a:t>
            </a:r>
          </a:p>
          <a:p>
            <a:r>
              <a:rPr lang="en-US" sz="2400" dirty="0">
                <a:solidFill>
                  <a:srgbClr val="FFC000"/>
                </a:solidFill>
                <a:latin typeface="Bahnschrift" panose="020B0502040204020203" pitchFamily="34" charset="0"/>
              </a:rPr>
              <a:t>Enter choice:</a:t>
            </a:r>
          </a:p>
          <a:p>
            <a:endParaRPr lang="en-US" dirty="0"/>
          </a:p>
        </p:txBody>
      </p:sp>
    </p:spTree>
    <p:extLst>
      <p:ext uri="{BB962C8B-B14F-4D97-AF65-F5344CB8AC3E}">
        <p14:creationId xmlns:p14="http://schemas.microsoft.com/office/powerpoint/2010/main" val="3736435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A2A26C2C-C22D-D4EA-67E9-E6A5E9E88A91}"/>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34AF359B-05C8-7197-8467-F35E62B0C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8702240-C801-475C-F813-D1407C86D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 name="Straight Connector 14">
            <a:extLst>
              <a:ext uri="{FF2B5EF4-FFF2-40B4-BE49-F238E27FC236}">
                <a16:creationId xmlns:a16="http://schemas.microsoft.com/office/drawing/2014/main" id="{3419C123-E69C-830D-9C4B-239939240A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4" name="Content Placeholder 3">
            <a:extLst>
              <a:ext uri="{FF2B5EF4-FFF2-40B4-BE49-F238E27FC236}">
                <a16:creationId xmlns:a16="http://schemas.microsoft.com/office/drawing/2014/main" id="{0AF89E1A-E574-1F1C-F8C7-643337C6C3F3}"/>
              </a:ext>
            </a:extLst>
          </p:cNvPr>
          <p:cNvSpPr>
            <a:spLocks noGrp="1"/>
          </p:cNvSpPr>
          <p:nvPr>
            <p:ph idx="1"/>
          </p:nvPr>
        </p:nvSpPr>
        <p:spPr>
          <a:xfrm>
            <a:off x="528919" y="1246094"/>
            <a:ext cx="6284258" cy="6248400"/>
          </a:xfrm>
        </p:spPr>
        <p:txBody>
          <a:bodyPr>
            <a:normAutofit/>
          </a:bodyPr>
          <a:lstStyle/>
          <a:p>
            <a:pPr>
              <a:buNone/>
            </a:pPr>
            <a:r>
              <a:rPr lang="en-US" sz="2400" b="1" dirty="0"/>
              <a:t>1. Understanding Python Basics</a:t>
            </a:r>
          </a:p>
          <a:p>
            <a:pPr>
              <a:buFont typeface="Arial" panose="020B0604020202020204" pitchFamily="34" charset="0"/>
              <a:buChar char="•"/>
            </a:pPr>
            <a:r>
              <a:rPr lang="en-US" sz="2400" dirty="0"/>
              <a:t>Use of variables, loops, conditionals, and functions</a:t>
            </a:r>
          </a:p>
          <a:p>
            <a:pPr>
              <a:buNone/>
            </a:pPr>
            <a:r>
              <a:rPr lang="en-US" sz="2000" b="1" dirty="0"/>
              <a:t>2. Modular Programming</a:t>
            </a:r>
          </a:p>
          <a:p>
            <a:pPr>
              <a:buFont typeface="Arial" panose="020B0604020202020204" pitchFamily="34" charset="0"/>
              <a:buChar char="•"/>
            </a:pPr>
            <a:r>
              <a:rPr lang="en-US" sz="2000" dirty="0"/>
              <a:t>Breaking code into multiple files/modules:</a:t>
            </a:r>
          </a:p>
          <a:p>
            <a:pPr>
              <a:buNone/>
            </a:pPr>
            <a:r>
              <a:rPr lang="en-US" sz="2000" b="1" dirty="0"/>
              <a:t>3. File Handling &amp; Data Persistence</a:t>
            </a:r>
          </a:p>
          <a:p>
            <a:pPr>
              <a:buFont typeface="Arial" panose="020B0604020202020204" pitchFamily="34" charset="0"/>
              <a:buChar char="•"/>
            </a:pPr>
            <a:r>
              <a:rPr lang="en-US" sz="2000" dirty="0"/>
              <a:t>Reading and writing data to a file </a:t>
            </a:r>
          </a:p>
          <a:p>
            <a:pPr>
              <a:buNone/>
            </a:pPr>
            <a:r>
              <a:rPr lang="en-US" sz="2000" b="1" dirty="0"/>
              <a:t>4. Object-Oriented Programming (OOP)</a:t>
            </a:r>
          </a:p>
          <a:p>
            <a:pPr>
              <a:buFont typeface="Arial" panose="020B0604020202020204" pitchFamily="34" charset="0"/>
              <a:buChar char="•"/>
            </a:pPr>
            <a:r>
              <a:rPr lang="en-US" sz="2000" dirty="0"/>
              <a:t>Creating and using classes and objects</a:t>
            </a:r>
          </a:p>
          <a:p>
            <a:pPr>
              <a:buNone/>
            </a:pPr>
            <a:r>
              <a:rPr lang="en-US" b="1" dirty="0"/>
              <a:t>5</a:t>
            </a:r>
            <a:r>
              <a:rPr lang="en-US" sz="2000" b="1" dirty="0"/>
              <a:t>. Command-Line Interface (CLI) Design</a:t>
            </a:r>
          </a:p>
          <a:p>
            <a:pPr>
              <a:buFont typeface="Arial" panose="020B0604020202020204" pitchFamily="34" charset="0"/>
              <a:buChar char="•"/>
            </a:pPr>
            <a:r>
              <a:rPr lang="en-US" sz="2000" dirty="0"/>
              <a:t>Designing simple and user-friendly text menus</a:t>
            </a:r>
          </a:p>
          <a:p>
            <a:pPr>
              <a:buFont typeface="Arial" panose="020B0604020202020204" pitchFamily="34" charset="0"/>
              <a:buChar char="•"/>
            </a:pPr>
            <a:r>
              <a:rPr lang="en-US" sz="2000" dirty="0"/>
              <a:t>Handling user input and displaying outputs</a:t>
            </a:r>
          </a:p>
          <a:p>
            <a:pPr>
              <a:buFont typeface="Arial" panose="020B0604020202020204" pitchFamily="34" charset="0"/>
              <a:buChar char="•"/>
            </a:pPr>
            <a:endParaRPr lang="en-US" sz="2400" dirty="0"/>
          </a:p>
          <a:p>
            <a:endParaRPr lang="en-US" sz="2800" dirty="0">
              <a:solidFill>
                <a:schemeClr val="accent3">
                  <a:lumMod val="20000"/>
                  <a:lumOff val="80000"/>
                </a:schemeClr>
              </a:solidFill>
            </a:endParaRPr>
          </a:p>
        </p:txBody>
      </p:sp>
      <p:sp>
        <p:nvSpPr>
          <p:cNvPr id="7" name="TextBox 6">
            <a:extLst>
              <a:ext uri="{FF2B5EF4-FFF2-40B4-BE49-F238E27FC236}">
                <a16:creationId xmlns:a16="http://schemas.microsoft.com/office/drawing/2014/main" id="{A4FE3327-17DD-B8FE-31C6-08DCD372738D}"/>
              </a:ext>
            </a:extLst>
          </p:cNvPr>
          <p:cNvSpPr txBox="1"/>
          <p:nvPr/>
        </p:nvSpPr>
        <p:spPr>
          <a:xfrm>
            <a:off x="600635" y="331694"/>
            <a:ext cx="5809130" cy="646331"/>
          </a:xfrm>
          <a:prstGeom prst="rect">
            <a:avLst/>
          </a:prstGeom>
          <a:noFill/>
        </p:spPr>
        <p:txBody>
          <a:bodyPr wrap="square" rtlCol="0">
            <a:spAutoFit/>
          </a:bodyPr>
          <a:lstStyle/>
          <a:p>
            <a:r>
              <a:rPr lang="en-US" sz="3600" b="1" dirty="0">
                <a:solidFill>
                  <a:schemeClr val="accent1">
                    <a:lumMod val="75000"/>
                  </a:schemeClr>
                </a:solidFill>
              </a:rPr>
              <a:t>LEARNING OUTCOMES</a:t>
            </a:r>
          </a:p>
        </p:txBody>
      </p:sp>
      <p:pic>
        <p:nvPicPr>
          <p:cNvPr id="5" name="Picture 4">
            <a:extLst>
              <a:ext uri="{FF2B5EF4-FFF2-40B4-BE49-F238E27FC236}">
                <a16:creationId xmlns:a16="http://schemas.microsoft.com/office/drawing/2014/main" id="{7DFB4ABD-FD3B-1756-5BC4-CB5BF7153E7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965141" y="889210"/>
            <a:ext cx="3939986" cy="4095165"/>
          </a:xfrm>
          <a:prstGeom prst="rect">
            <a:avLst/>
          </a:prstGeom>
        </p:spPr>
      </p:pic>
      <p:sp>
        <p:nvSpPr>
          <p:cNvPr id="6" name="TextBox 5">
            <a:extLst>
              <a:ext uri="{FF2B5EF4-FFF2-40B4-BE49-F238E27FC236}">
                <a16:creationId xmlns:a16="http://schemas.microsoft.com/office/drawing/2014/main" id="{E5BC5ECE-A11E-8FF8-85C8-464E8389600E}"/>
              </a:ext>
            </a:extLst>
          </p:cNvPr>
          <p:cNvSpPr txBox="1"/>
          <p:nvPr/>
        </p:nvSpPr>
        <p:spPr>
          <a:xfrm>
            <a:off x="7965141" y="10578353"/>
            <a:ext cx="1888753" cy="369332"/>
          </a:xfrm>
          <a:prstGeom prst="rect">
            <a:avLst/>
          </a:prstGeom>
          <a:noFill/>
        </p:spPr>
        <p:txBody>
          <a:bodyPr wrap="square" rtlCol="0">
            <a:spAutoFit/>
          </a:bodyPr>
          <a:lstStyle/>
          <a:p>
            <a:r>
              <a:rPr lang="en-US" sz="900">
                <a:hlinkClick r:id="rId5" tooltip="https://freepngimg.com/png/92393-human-management-business-student-behavior-hq-image-free-png"/>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21838089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School design</Template>
  <TotalTime>176</TotalTime>
  <Words>987</Words>
  <Application>Microsoft Office PowerPoint</Application>
  <PresentationFormat>Widescreen</PresentationFormat>
  <Paragraphs>94</Paragraphs>
  <Slides>12</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Arial Unicode MS</vt:lpstr>
      <vt:lpstr>Bahnschrift</vt:lpstr>
      <vt:lpstr>Calibri</vt:lpstr>
      <vt:lpstr>Century Gothic</vt:lpstr>
      <vt:lpstr>Courier New</vt:lpstr>
      <vt:lpstr>Exotc350 DmBd BT</vt:lpstr>
      <vt:lpstr>Georgia</vt:lpstr>
      <vt:lpstr>Google Sans</vt:lpstr>
      <vt:lpstr>inherit</vt:lpstr>
      <vt:lpstr>Mesh</vt:lpstr>
      <vt:lpstr>Student management system micro it diya saini </vt:lpstr>
      <vt:lpstr>introduction</vt:lpstr>
      <vt:lpstr>PowerPoint Presentation</vt:lpstr>
      <vt:lpstr>System design</vt:lpstr>
      <vt:lpstr>Key features</vt:lpstr>
      <vt:lpstr>Project Prerequisites  </vt:lpstr>
      <vt:lpstr>main components</vt:lpstr>
      <vt:lpstr>Code structure</vt:lpstr>
      <vt:lpstr>PowerPoint Presentation</vt:lpstr>
      <vt:lpstr>conclusion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Riya Saini</dc:creator>
  <cp:lastModifiedBy>Riya Saini</cp:lastModifiedBy>
  <cp:revision>1</cp:revision>
  <dcterms:created xsi:type="dcterms:W3CDTF">2025-05-20T16:32:09Z</dcterms:created>
  <dcterms:modified xsi:type="dcterms:W3CDTF">2025-05-21T17:28:13Z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